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27"/>
  </p:notesMasterIdLst>
  <p:handoutMasterIdLst>
    <p:handoutMasterId r:id="rId28"/>
  </p:handoutMasterIdLst>
  <p:sldIdLst>
    <p:sldId id="314" r:id="rId2"/>
    <p:sldId id="312" r:id="rId3"/>
    <p:sldId id="311" r:id="rId4"/>
    <p:sldId id="313" r:id="rId5"/>
    <p:sldId id="308" r:id="rId6"/>
    <p:sldId id="310" r:id="rId7"/>
    <p:sldId id="328" r:id="rId8"/>
    <p:sldId id="352" r:id="rId9"/>
    <p:sldId id="317" r:id="rId10"/>
    <p:sldId id="318" r:id="rId11"/>
    <p:sldId id="321" r:id="rId12"/>
    <p:sldId id="324" r:id="rId13"/>
    <p:sldId id="325" r:id="rId14"/>
    <p:sldId id="326" r:id="rId15"/>
    <p:sldId id="327" r:id="rId16"/>
    <p:sldId id="347" r:id="rId17"/>
    <p:sldId id="333" r:id="rId18"/>
    <p:sldId id="334" r:id="rId19"/>
    <p:sldId id="338" r:id="rId20"/>
    <p:sldId id="348" r:id="rId21"/>
    <p:sldId id="349" r:id="rId22"/>
    <p:sldId id="350" r:id="rId23"/>
    <p:sldId id="299" r:id="rId24"/>
    <p:sldId id="300" r:id="rId25"/>
    <p:sldId id="297" r:id="rId26"/>
  </p:sldIdLst>
  <p:sldSz cx="9144000" cy="6858000" type="screen4x3"/>
  <p:notesSz cx="6669088" cy="9928225"/>
  <p:defaultTextStyle>
    <a:defPPr>
      <a:defRPr lang="nl-NL"/>
    </a:defPPr>
    <a:lvl1pPr algn="l" rtl="0" eaLnBrk="0" fontAlgn="base" hangingPunct="0">
      <a:spcBef>
        <a:spcPct val="20000"/>
      </a:spcBef>
      <a:spcAft>
        <a:spcPct val="0"/>
      </a:spcAft>
      <a:buChar char="»"/>
      <a:defRPr sz="2000" b="1" kern="1200">
        <a:solidFill>
          <a:schemeClr val="tx1"/>
        </a:solidFill>
        <a:latin typeface="Arial" charset="0"/>
        <a:ea typeface="+mn-ea"/>
        <a:cs typeface="+mn-cs"/>
      </a:defRPr>
    </a:lvl1pPr>
    <a:lvl2pPr marL="457200" algn="l" rtl="0" eaLnBrk="0" fontAlgn="base" hangingPunct="0">
      <a:spcBef>
        <a:spcPct val="20000"/>
      </a:spcBef>
      <a:spcAft>
        <a:spcPct val="0"/>
      </a:spcAft>
      <a:buChar char="»"/>
      <a:defRPr sz="2000" b="1" kern="1200">
        <a:solidFill>
          <a:schemeClr val="tx1"/>
        </a:solidFill>
        <a:latin typeface="Arial" charset="0"/>
        <a:ea typeface="+mn-ea"/>
        <a:cs typeface="+mn-cs"/>
      </a:defRPr>
    </a:lvl2pPr>
    <a:lvl3pPr marL="914400" algn="l" rtl="0" eaLnBrk="0" fontAlgn="base" hangingPunct="0">
      <a:spcBef>
        <a:spcPct val="20000"/>
      </a:spcBef>
      <a:spcAft>
        <a:spcPct val="0"/>
      </a:spcAft>
      <a:buChar char="»"/>
      <a:defRPr sz="2000" b="1" kern="1200">
        <a:solidFill>
          <a:schemeClr val="tx1"/>
        </a:solidFill>
        <a:latin typeface="Arial" charset="0"/>
        <a:ea typeface="+mn-ea"/>
        <a:cs typeface="+mn-cs"/>
      </a:defRPr>
    </a:lvl3pPr>
    <a:lvl4pPr marL="1371600" algn="l" rtl="0" eaLnBrk="0" fontAlgn="base" hangingPunct="0">
      <a:spcBef>
        <a:spcPct val="20000"/>
      </a:spcBef>
      <a:spcAft>
        <a:spcPct val="0"/>
      </a:spcAft>
      <a:buChar char="»"/>
      <a:defRPr sz="2000" b="1" kern="1200">
        <a:solidFill>
          <a:schemeClr val="tx1"/>
        </a:solidFill>
        <a:latin typeface="Arial" charset="0"/>
        <a:ea typeface="+mn-ea"/>
        <a:cs typeface="+mn-cs"/>
      </a:defRPr>
    </a:lvl4pPr>
    <a:lvl5pPr marL="1828800" algn="l" rtl="0" eaLnBrk="0" fontAlgn="base" hangingPunct="0">
      <a:spcBef>
        <a:spcPct val="20000"/>
      </a:spcBef>
      <a:spcAft>
        <a:spcPct val="0"/>
      </a:spcAft>
      <a:buChar char="»"/>
      <a:defRPr sz="2000" b="1" kern="1200">
        <a:solidFill>
          <a:schemeClr val="tx1"/>
        </a:solidFill>
        <a:latin typeface="Arial" charset="0"/>
        <a:ea typeface="+mn-ea"/>
        <a:cs typeface="+mn-cs"/>
      </a:defRPr>
    </a:lvl5pPr>
    <a:lvl6pPr marL="2286000" algn="l" defTabSz="914400" rtl="0" eaLnBrk="1" latinLnBrk="0" hangingPunct="1">
      <a:defRPr sz="2000" b="1" kern="1200">
        <a:solidFill>
          <a:schemeClr val="tx1"/>
        </a:solidFill>
        <a:latin typeface="Arial" charset="0"/>
        <a:ea typeface="+mn-ea"/>
        <a:cs typeface="+mn-cs"/>
      </a:defRPr>
    </a:lvl6pPr>
    <a:lvl7pPr marL="2743200" algn="l" defTabSz="914400" rtl="0" eaLnBrk="1" latinLnBrk="0" hangingPunct="1">
      <a:defRPr sz="2000" b="1" kern="1200">
        <a:solidFill>
          <a:schemeClr val="tx1"/>
        </a:solidFill>
        <a:latin typeface="Arial" charset="0"/>
        <a:ea typeface="+mn-ea"/>
        <a:cs typeface="+mn-cs"/>
      </a:defRPr>
    </a:lvl7pPr>
    <a:lvl8pPr marL="3200400" algn="l" defTabSz="914400" rtl="0" eaLnBrk="1" latinLnBrk="0" hangingPunct="1">
      <a:defRPr sz="2000" b="1" kern="1200">
        <a:solidFill>
          <a:schemeClr val="tx1"/>
        </a:solidFill>
        <a:latin typeface="Arial" charset="0"/>
        <a:ea typeface="+mn-ea"/>
        <a:cs typeface="+mn-cs"/>
      </a:defRPr>
    </a:lvl8pPr>
    <a:lvl9pPr marL="3657600" algn="l" defTabSz="914400" rtl="0" eaLnBrk="1" latinLnBrk="0" hangingPunct="1">
      <a:defRPr sz="2000"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33CCFF"/>
    <a:srgbClr val="FFFF00"/>
    <a:srgbClr val="AECF21"/>
    <a:srgbClr val="91AC1C"/>
    <a:srgbClr val="2C2C88"/>
    <a:srgbClr val="2F2F8F"/>
    <a:srgbClr val="2B2B81"/>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34559" autoAdjust="0"/>
    <p:restoredTop sz="94624" autoAdjust="0"/>
  </p:normalViewPr>
  <p:slideViewPr>
    <p:cSldViewPr>
      <p:cViewPr>
        <p:scale>
          <a:sx n="70" d="100"/>
          <a:sy n="70" d="100"/>
        </p:scale>
        <p:origin x="-1152" y="-90"/>
      </p:cViewPr>
      <p:guideLst>
        <p:guide orient="horz" pos="1152"/>
        <p:guide pos="2880"/>
      </p:guideLst>
    </p:cSldViewPr>
  </p:slideViewPr>
  <p:outlineViewPr>
    <p:cViewPr>
      <p:scale>
        <a:sx n="50" d="100"/>
        <a:sy n="50" d="100"/>
      </p:scale>
      <p:origin x="72" y="300"/>
    </p:cViewPr>
  </p:outlineViewPr>
  <p:notesTextViewPr>
    <p:cViewPr>
      <p:scale>
        <a:sx n="100" d="100"/>
        <a:sy n="100" d="100"/>
      </p:scale>
      <p:origin x="0" y="0"/>
    </p:cViewPr>
  </p:notesTextViewPr>
  <p:sorterViewPr>
    <p:cViewPr>
      <p:scale>
        <a:sx n="130" d="100"/>
        <a:sy n="130" d="100"/>
      </p:scale>
      <p:origin x="0" y="4758"/>
    </p:cViewPr>
  </p:sorterViewPr>
  <p:notesViewPr>
    <p:cSldViewPr>
      <p:cViewPr varScale="1">
        <p:scale>
          <a:sx n="54" d="100"/>
          <a:sy n="54" d="100"/>
        </p:scale>
        <p:origin x="-1932" y="-102"/>
      </p:cViewPr>
      <p:guideLst>
        <p:guide orient="horz" pos="3126"/>
        <p:guide pos="210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2889250" cy="49537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200" b="0">
                <a:latin typeface="Arial Rounded MT Bold" pitchFamily="34" charset="0"/>
              </a:defRPr>
            </a:lvl1pPr>
          </a:lstStyle>
          <a:p>
            <a:pPr>
              <a:defRPr/>
            </a:pPr>
            <a:endParaRPr lang="nl-NL"/>
          </a:p>
        </p:txBody>
      </p:sp>
      <p:sp>
        <p:nvSpPr>
          <p:cNvPr id="87043" name="Rectangle 3"/>
          <p:cNvSpPr>
            <a:spLocks noGrp="1" noChangeArrowheads="1"/>
          </p:cNvSpPr>
          <p:nvPr>
            <p:ph type="dt" sz="quarter" idx="1"/>
          </p:nvPr>
        </p:nvSpPr>
        <p:spPr bwMode="auto">
          <a:xfrm>
            <a:off x="3779838" y="0"/>
            <a:ext cx="2889250" cy="49537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200" b="0">
                <a:latin typeface="Arial Rounded MT Bold" pitchFamily="34" charset="0"/>
              </a:defRPr>
            </a:lvl1pPr>
          </a:lstStyle>
          <a:p>
            <a:pPr>
              <a:defRPr/>
            </a:pPr>
            <a:endParaRPr lang="nl-NL"/>
          </a:p>
        </p:txBody>
      </p:sp>
      <p:sp>
        <p:nvSpPr>
          <p:cNvPr id="87044" name="Rectangle 4"/>
          <p:cNvSpPr>
            <a:spLocks noGrp="1" noChangeArrowheads="1"/>
          </p:cNvSpPr>
          <p:nvPr>
            <p:ph type="ftr" sz="quarter" idx="2"/>
          </p:nvPr>
        </p:nvSpPr>
        <p:spPr bwMode="auto">
          <a:xfrm>
            <a:off x="0" y="9432846"/>
            <a:ext cx="2889250" cy="49537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FontTx/>
              <a:buNone/>
              <a:defRPr sz="1200" b="0">
                <a:latin typeface="Arial Rounded MT Bold" pitchFamily="34" charset="0"/>
              </a:defRPr>
            </a:lvl1pPr>
          </a:lstStyle>
          <a:p>
            <a:pPr>
              <a:defRPr/>
            </a:pPr>
            <a:endParaRPr lang="nl-NL"/>
          </a:p>
        </p:txBody>
      </p:sp>
      <p:sp>
        <p:nvSpPr>
          <p:cNvPr id="87045" name="Rectangle 5"/>
          <p:cNvSpPr>
            <a:spLocks noGrp="1" noChangeArrowheads="1"/>
          </p:cNvSpPr>
          <p:nvPr>
            <p:ph type="sldNum" sz="quarter" idx="3"/>
          </p:nvPr>
        </p:nvSpPr>
        <p:spPr bwMode="auto">
          <a:xfrm>
            <a:off x="3779838" y="9432846"/>
            <a:ext cx="2889250" cy="49537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FontTx/>
              <a:buNone/>
              <a:defRPr sz="1200" b="0">
                <a:latin typeface="Arial Rounded MT Bold" pitchFamily="34" charset="0"/>
              </a:defRPr>
            </a:lvl1pPr>
          </a:lstStyle>
          <a:p>
            <a:pPr>
              <a:defRPr/>
            </a:pPr>
            <a:fld id="{97202F3C-B8C0-4BE2-BCDA-081754500C7E}" type="slidenum">
              <a:rPr lang="nl-NL"/>
              <a:pPr>
                <a:defRPr/>
              </a:pPr>
              <a:t>‹nr.›</a:t>
            </a:fld>
            <a:endParaRPr lang="nl-NL"/>
          </a:p>
        </p:txBody>
      </p:sp>
    </p:spTree>
    <p:extLst>
      <p:ext uri="{BB962C8B-B14F-4D97-AF65-F5344CB8AC3E}">
        <p14:creationId xmlns:p14="http://schemas.microsoft.com/office/powerpoint/2010/main" val="721669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889250" cy="49537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200" b="0">
                <a:latin typeface="Times New Roman" pitchFamily="18" charset="0"/>
              </a:defRPr>
            </a:lvl1pPr>
          </a:lstStyle>
          <a:p>
            <a:pPr>
              <a:defRPr/>
            </a:pPr>
            <a:endParaRPr lang="nl-NL"/>
          </a:p>
        </p:txBody>
      </p:sp>
      <p:sp>
        <p:nvSpPr>
          <p:cNvPr id="4099" name="Rectangle 3"/>
          <p:cNvSpPr>
            <a:spLocks noGrp="1" noChangeArrowheads="1"/>
          </p:cNvSpPr>
          <p:nvPr>
            <p:ph type="dt" idx="1"/>
          </p:nvPr>
        </p:nvSpPr>
        <p:spPr bwMode="auto">
          <a:xfrm>
            <a:off x="3779838" y="0"/>
            <a:ext cx="2889250" cy="49537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200" b="0">
                <a:latin typeface="Times New Roman" pitchFamily="18" charset="0"/>
              </a:defRPr>
            </a:lvl1pPr>
          </a:lstStyle>
          <a:p>
            <a:pPr>
              <a:defRPr/>
            </a:pPr>
            <a:endParaRPr lang="nl-NL"/>
          </a:p>
        </p:txBody>
      </p:sp>
      <p:sp>
        <p:nvSpPr>
          <p:cNvPr id="22532" name="Rectangle 4"/>
          <p:cNvSpPr>
            <a:spLocks noGrp="1" noRot="1" noChangeAspect="1" noChangeArrowheads="1" noTextEdit="1"/>
          </p:cNvSpPr>
          <p:nvPr>
            <p:ph type="sldImg" idx="2"/>
          </p:nvPr>
        </p:nvSpPr>
        <p:spPr bwMode="auto">
          <a:xfrm>
            <a:off x="852488" y="744538"/>
            <a:ext cx="4964112" cy="372268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889000" y="4715629"/>
            <a:ext cx="4891088" cy="446793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noProof="0" smtClean="0"/>
              <a:t>Klik om het opmaakprofiel van de modeltekst te bewerken</a:t>
            </a:r>
          </a:p>
          <a:p>
            <a:pPr lvl="1"/>
            <a:r>
              <a:rPr lang="nl-NL" noProof="0" smtClean="0"/>
              <a:t>Tweede niveau</a:t>
            </a:r>
          </a:p>
          <a:p>
            <a:pPr lvl="2"/>
            <a:r>
              <a:rPr lang="nl-NL" noProof="0" smtClean="0"/>
              <a:t>Derde niveau</a:t>
            </a:r>
          </a:p>
          <a:p>
            <a:pPr lvl="3"/>
            <a:r>
              <a:rPr lang="nl-NL" noProof="0" smtClean="0"/>
              <a:t>Vierde niveau</a:t>
            </a:r>
          </a:p>
          <a:p>
            <a:pPr lvl="4"/>
            <a:r>
              <a:rPr lang="nl-NL" noProof="0" smtClean="0"/>
              <a:t>Vijfde niveau</a:t>
            </a:r>
          </a:p>
        </p:txBody>
      </p:sp>
      <p:sp>
        <p:nvSpPr>
          <p:cNvPr id="4102" name="Rectangle 6"/>
          <p:cNvSpPr>
            <a:spLocks noGrp="1" noChangeArrowheads="1"/>
          </p:cNvSpPr>
          <p:nvPr>
            <p:ph type="ftr" sz="quarter" idx="4"/>
          </p:nvPr>
        </p:nvSpPr>
        <p:spPr bwMode="auto">
          <a:xfrm>
            <a:off x="0" y="9432846"/>
            <a:ext cx="2889250" cy="49537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FontTx/>
              <a:buNone/>
              <a:defRPr sz="1200" b="0">
                <a:latin typeface="Times New Roman" pitchFamily="18" charset="0"/>
              </a:defRPr>
            </a:lvl1pPr>
          </a:lstStyle>
          <a:p>
            <a:pPr>
              <a:defRPr/>
            </a:pPr>
            <a:endParaRPr lang="nl-NL"/>
          </a:p>
        </p:txBody>
      </p:sp>
      <p:sp>
        <p:nvSpPr>
          <p:cNvPr id="4103" name="Rectangle 7"/>
          <p:cNvSpPr>
            <a:spLocks noGrp="1" noChangeArrowheads="1"/>
          </p:cNvSpPr>
          <p:nvPr>
            <p:ph type="sldNum" sz="quarter" idx="5"/>
          </p:nvPr>
        </p:nvSpPr>
        <p:spPr bwMode="auto">
          <a:xfrm>
            <a:off x="3779838" y="9432846"/>
            <a:ext cx="2889250" cy="49537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FontTx/>
              <a:buNone/>
              <a:defRPr sz="1200" b="0">
                <a:latin typeface="Times New Roman" pitchFamily="18" charset="0"/>
              </a:defRPr>
            </a:lvl1pPr>
          </a:lstStyle>
          <a:p>
            <a:pPr>
              <a:defRPr/>
            </a:pPr>
            <a:fld id="{37CB7266-AD8F-4387-B6A2-B98A2D46D189}" type="slidenum">
              <a:rPr lang="nl-NL"/>
              <a:pPr>
                <a:defRPr/>
              </a:pPr>
              <a:t>‹nr.›</a:t>
            </a:fld>
            <a:endParaRPr lang="nl-NL"/>
          </a:p>
        </p:txBody>
      </p:sp>
    </p:spTree>
    <p:extLst>
      <p:ext uri="{BB962C8B-B14F-4D97-AF65-F5344CB8AC3E}">
        <p14:creationId xmlns:p14="http://schemas.microsoft.com/office/powerpoint/2010/main" val="5312449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37CB7266-AD8F-4387-B6A2-B98A2D46D189}" type="slidenum">
              <a:rPr lang="nl-NL" smtClean="0"/>
              <a:pPr>
                <a:defRPr/>
              </a:pPr>
              <a:t>5</a:t>
            </a:fld>
            <a:endParaRPr lang="nl-NL"/>
          </a:p>
        </p:txBody>
      </p:sp>
    </p:spTree>
    <p:extLst>
      <p:ext uri="{BB962C8B-B14F-4D97-AF65-F5344CB8AC3E}">
        <p14:creationId xmlns:p14="http://schemas.microsoft.com/office/powerpoint/2010/main" val="304303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37CB7266-AD8F-4387-B6A2-B98A2D46D189}" type="slidenum">
              <a:rPr lang="nl-NL" smtClean="0"/>
              <a:pPr>
                <a:defRPr/>
              </a:pPr>
              <a:t>6</a:t>
            </a:fld>
            <a:endParaRPr lang="nl-NL"/>
          </a:p>
        </p:txBody>
      </p:sp>
    </p:spTree>
    <p:extLst>
      <p:ext uri="{BB962C8B-B14F-4D97-AF65-F5344CB8AC3E}">
        <p14:creationId xmlns:p14="http://schemas.microsoft.com/office/powerpoint/2010/main" val="1372487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37CB7266-AD8F-4387-B6A2-B98A2D46D189}" type="slidenum">
              <a:rPr lang="nl-NL" smtClean="0"/>
              <a:pPr>
                <a:defRPr/>
              </a:pPr>
              <a:t>10</a:t>
            </a:fld>
            <a:endParaRPr lang="nl-NL"/>
          </a:p>
        </p:txBody>
      </p:sp>
    </p:spTree>
    <p:extLst>
      <p:ext uri="{BB962C8B-B14F-4D97-AF65-F5344CB8AC3E}">
        <p14:creationId xmlns:p14="http://schemas.microsoft.com/office/powerpoint/2010/main" val="802682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37CB7266-AD8F-4387-B6A2-B98A2D46D189}" type="slidenum">
              <a:rPr lang="nl-NL" smtClean="0"/>
              <a:pPr>
                <a:defRPr/>
              </a:pPr>
              <a:t>23</a:t>
            </a:fld>
            <a:endParaRPr lang="nl-NL"/>
          </a:p>
        </p:txBody>
      </p:sp>
    </p:spTree>
    <p:extLst>
      <p:ext uri="{BB962C8B-B14F-4D97-AF65-F5344CB8AC3E}">
        <p14:creationId xmlns:p14="http://schemas.microsoft.com/office/powerpoint/2010/main" val="3991942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37CB7266-AD8F-4387-B6A2-B98A2D46D189}" type="slidenum">
              <a:rPr lang="nl-NL" smtClean="0"/>
              <a:pPr>
                <a:defRPr/>
              </a:pPr>
              <a:t>24</a:t>
            </a:fld>
            <a:endParaRPr lang="nl-NL"/>
          </a:p>
        </p:txBody>
      </p:sp>
    </p:spTree>
    <p:extLst>
      <p:ext uri="{BB962C8B-B14F-4D97-AF65-F5344CB8AC3E}">
        <p14:creationId xmlns:p14="http://schemas.microsoft.com/office/powerpoint/2010/main" val="4218252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37CB7266-AD8F-4387-B6A2-B98A2D46D189}" type="slidenum">
              <a:rPr lang="nl-NL" smtClean="0"/>
              <a:pPr>
                <a:defRPr/>
              </a:pPr>
              <a:t>25</a:t>
            </a:fld>
            <a:endParaRPr lang="nl-NL"/>
          </a:p>
        </p:txBody>
      </p:sp>
    </p:spTree>
    <p:extLst>
      <p:ext uri="{BB962C8B-B14F-4D97-AF65-F5344CB8AC3E}">
        <p14:creationId xmlns:p14="http://schemas.microsoft.com/office/powerpoint/2010/main" val="3316996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het opmaakprofiel van de modelondertitel te bewerken</a:t>
            </a:r>
            <a:endParaRPr lang="nl-NL"/>
          </a:p>
        </p:txBody>
      </p:sp>
    </p:spTree>
  </p:cSld>
  <p:clrMapOvr>
    <a:masterClrMapping/>
  </p:clrMapOvr>
  <p:transition advTm="11552"/>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cSld>
  <p:clrMapOvr>
    <a:masterClrMapping/>
  </p:clrMapOvr>
  <p:transition advTm="11552"/>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362700" y="152400"/>
            <a:ext cx="1638300" cy="4572000"/>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1447800" y="152400"/>
            <a:ext cx="4762500" cy="4572000"/>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cSld>
  <p:clrMapOvr>
    <a:masterClrMapping/>
  </p:clrMapOvr>
  <p:transition advTm="11552"/>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cSld>
  <p:clrMapOvr>
    <a:masterClrMapping/>
  </p:clrMapOvr>
  <p:transition advTm="11552"/>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Tree>
  </p:cSld>
  <p:clrMapOvr>
    <a:masterClrMapping/>
  </p:clrMapOvr>
  <p:transition advTm="11552"/>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1447800" y="1981200"/>
            <a:ext cx="3200400" cy="2743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800600" y="1981200"/>
            <a:ext cx="3200400" cy="2743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cSld>
  <p:clrMapOvr>
    <a:masterClrMapping/>
  </p:clrMapOvr>
  <p:transition advTm="11552"/>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cSld>
  <p:clrMapOvr>
    <a:masterClrMapping/>
  </p:clrMapOvr>
  <p:transition advTm="11552"/>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Tree>
  </p:cSld>
  <p:clrMapOvr>
    <a:masterClrMapping/>
  </p:clrMapOvr>
  <p:transition advTm="11552"/>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Tree>
  </p:cSld>
  <p:clrMapOvr>
    <a:masterClrMapping/>
  </p:clrMapOvr>
  <p:transition advTm="11552"/>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cSld>
  <p:clrMapOvr>
    <a:masterClrMapping/>
  </p:clrMapOvr>
  <p:transition advTm="11552"/>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cSld>
  <p:clrMapOvr>
    <a:masterClrMapping/>
  </p:clrMapOvr>
  <p:transition advTm="11552"/>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alpha val="90000"/>
          </a:schemeClr>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447800" y="152400"/>
            <a:ext cx="6400800" cy="914400"/>
          </a:xfrm>
          <a:prstGeom prst="rect">
            <a:avLst/>
          </a:prstGeom>
          <a:noFill/>
          <a:ln w="9525">
            <a:solidFill>
              <a:srgbClr val="AECF21"/>
            </a:solidFill>
            <a:miter lim="800000"/>
            <a:headEnd/>
            <a:tailEnd/>
          </a:ln>
          <a:effectLst/>
        </p:spPr>
        <p:txBody>
          <a:bodyPr vert="horz" wrap="square" lIns="91440" tIns="45720" rIns="91440" bIns="45720" numCol="1" anchor="ctr" anchorCtr="0" compatLnSpc="1">
            <a:prstTxWarp prst="textNoShape">
              <a:avLst/>
            </a:prstTxWarp>
          </a:bodyPr>
          <a:lstStyle/>
          <a:p>
            <a:pPr lvl="0"/>
            <a:r>
              <a:rPr lang="nl-NL" smtClean="0"/>
              <a:t>Arial, 44 punts - vet</a:t>
            </a:r>
          </a:p>
        </p:txBody>
      </p:sp>
      <p:sp>
        <p:nvSpPr>
          <p:cNvPr id="3075" name="Rectangle 3"/>
          <p:cNvSpPr>
            <a:spLocks noGrp="1" noChangeArrowheads="1"/>
          </p:cNvSpPr>
          <p:nvPr>
            <p:ph type="body" idx="1"/>
          </p:nvPr>
        </p:nvSpPr>
        <p:spPr bwMode="auto">
          <a:xfrm>
            <a:off x="1447800" y="1981200"/>
            <a:ext cx="6553200" cy="2743200"/>
          </a:xfrm>
          <a:prstGeom prst="rect">
            <a:avLst/>
          </a:prstGeom>
          <a:noFill/>
          <a:ln w="9525">
            <a:solidFill>
              <a:srgbClr val="AECF21"/>
            </a:solidFill>
            <a:miter lim="800000"/>
            <a:headEnd/>
            <a:tailEnd/>
          </a:ln>
          <a:effectLst/>
        </p:spPr>
        <p:txBody>
          <a:bodyPr vert="horz" wrap="square" lIns="91440" tIns="45720" rIns="91440" bIns="45720" numCol="1" anchor="t" anchorCtr="0" compatLnSpc="1">
            <a:prstTxWarp prst="textNoShape">
              <a:avLst/>
            </a:prstTxWarp>
          </a:bodyPr>
          <a:lstStyle/>
          <a:p>
            <a:pPr lvl="0"/>
            <a:r>
              <a:rPr lang="nl-NL" smtClean="0"/>
              <a:t>Arial, 32 punts - vet / schaduw</a:t>
            </a:r>
          </a:p>
          <a:p>
            <a:pPr lvl="1"/>
            <a:r>
              <a:rPr lang="nl-NL" smtClean="0"/>
              <a:t>idem, 28 punts - vet/schaduw</a:t>
            </a:r>
          </a:p>
          <a:p>
            <a:pPr lvl="2"/>
            <a:r>
              <a:rPr lang="nl-NL" smtClean="0"/>
              <a:t>idem, 24 punts - vet/schaduw</a:t>
            </a:r>
          </a:p>
          <a:p>
            <a:pPr lvl="3"/>
            <a:endParaRPr lang="nl-NL" smtClean="0"/>
          </a:p>
          <a:p>
            <a:pPr lvl="4"/>
            <a:endParaRPr lang="nl-NL" smtClean="0"/>
          </a:p>
        </p:txBody>
      </p:sp>
      <p:pic>
        <p:nvPicPr>
          <p:cNvPr id="1028" name="Picture 7" descr="AOCOOSTlogo"/>
          <p:cNvPicPr>
            <a:picLocks noChangeAspect="1" noChangeArrowheads="1"/>
          </p:cNvPicPr>
          <p:nvPr/>
        </p:nvPicPr>
        <p:blipFill>
          <a:blip r:embed="rId13" cstate="print"/>
          <a:srcRect/>
          <a:stretch>
            <a:fillRect/>
          </a:stretch>
        </p:blipFill>
        <p:spPr bwMode="auto">
          <a:xfrm>
            <a:off x="0" y="0"/>
            <a:ext cx="1447800" cy="1214438"/>
          </a:xfrm>
          <a:prstGeom prst="rect">
            <a:avLst/>
          </a:prstGeom>
          <a:noFill/>
          <a:ln w="9525">
            <a:noFill/>
            <a:miter lim="800000"/>
            <a:headEnd/>
            <a:tailEnd/>
          </a:ln>
        </p:spPr>
      </p:pic>
      <p:sp>
        <p:nvSpPr>
          <p:cNvPr id="3081" name="AutoShape 9">
            <a:hlinkClick r:id="" action="ppaction://noaction" highlightClick="1"/>
          </p:cNvPr>
          <p:cNvSpPr>
            <a:spLocks noChangeArrowheads="1"/>
          </p:cNvSpPr>
          <p:nvPr/>
        </p:nvSpPr>
        <p:spPr bwMode="auto">
          <a:xfrm>
            <a:off x="0" y="6019800"/>
            <a:ext cx="274638" cy="304800"/>
          </a:xfrm>
          <a:prstGeom prst="actionButtonBeginning">
            <a:avLst/>
          </a:prstGeom>
          <a:solidFill>
            <a:srgbClr val="AECF21"/>
          </a:solidFill>
          <a:ln w="9525">
            <a:solidFill>
              <a:schemeClr val="tx1"/>
            </a:solidFill>
            <a:miter lim="800000"/>
            <a:headEnd/>
            <a:tailEnd/>
          </a:ln>
          <a:effectLst/>
        </p:spPr>
        <p:txBody>
          <a:bodyPr wrap="none" anchor="ctr"/>
          <a:lstStyle/>
          <a:p>
            <a:pPr>
              <a:defRPr/>
            </a:pPr>
            <a:endParaRPr lang="nl-NL"/>
          </a:p>
        </p:txBody>
      </p:sp>
      <p:sp>
        <p:nvSpPr>
          <p:cNvPr id="3082" name="AutoShape 10">
            <a:hlinkClick r:id="" action="ppaction://hlinkshowjump?jump=previousslide" highlightClick="1"/>
          </p:cNvPr>
          <p:cNvSpPr>
            <a:spLocks noChangeArrowheads="1"/>
          </p:cNvSpPr>
          <p:nvPr/>
        </p:nvSpPr>
        <p:spPr bwMode="auto">
          <a:xfrm>
            <a:off x="0" y="5410200"/>
            <a:ext cx="274638" cy="304800"/>
          </a:xfrm>
          <a:prstGeom prst="actionButtonBackPrevious">
            <a:avLst/>
          </a:prstGeom>
          <a:solidFill>
            <a:srgbClr val="AECF21"/>
          </a:solidFill>
          <a:ln w="9525">
            <a:solidFill>
              <a:schemeClr val="tx1"/>
            </a:solidFill>
            <a:miter lim="800000"/>
            <a:headEnd/>
            <a:tailEnd/>
          </a:ln>
          <a:effectLst/>
        </p:spPr>
        <p:txBody>
          <a:bodyPr wrap="none" anchor="ctr"/>
          <a:lstStyle/>
          <a:p>
            <a:pPr>
              <a:defRPr/>
            </a:pPr>
            <a:endParaRPr lang="nl-NL"/>
          </a:p>
        </p:txBody>
      </p:sp>
      <p:sp>
        <p:nvSpPr>
          <p:cNvPr id="3083" name="AutoShape 11">
            <a:hlinkClick r:id="" action="ppaction://hlinkshowjump?jump=nextslide" highlightClick="1"/>
          </p:cNvPr>
          <p:cNvSpPr>
            <a:spLocks noChangeArrowheads="1"/>
          </p:cNvSpPr>
          <p:nvPr/>
        </p:nvSpPr>
        <p:spPr bwMode="auto">
          <a:xfrm>
            <a:off x="0" y="5715000"/>
            <a:ext cx="274638" cy="304800"/>
          </a:xfrm>
          <a:prstGeom prst="actionButtonForwardNext">
            <a:avLst/>
          </a:prstGeom>
          <a:solidFill>
            <a:srgbClr val="AECF21"/>
          </a:solidFill>
          <a:ln w="9525">
            <a:solidFill>
              <a:schemeClr val="tx1"/>
            </a:solidFill>
            <a:miter lim="800000"/>
            <a:headEnd/>
            <a:tailEnd/>
          </a:ln>
          <a:effectLst/>
        </p:spPr>
        <p:txBody>
          <a:bodyPr wrap="none" anchor="ctr"/>
          <a:lstStyle/>
          <a:p>
            <a:pPr>
              <a:defRPr/>
            </a:pPr>
            <a:endParaRPr lang="nl-NL"/>
          </a:p>
        </p:txBody>
      </p:sp>
      <p:pic>
        <p:nvPicPr>
          <p:cNvPr id="1032" name="Picture 12" descr="logo aoc oost in blauwe balk"/>
          <p:cNvPicPr>
            <a:picLocks noChangeAspect="1" noChangeArrowheads="1"/>
          </p:cNvPicPr>
          <p:nvPr/>
        </p:nvPicPr>
        <p:blipFill>
          <a:blip r:embed="rId14" cstate="print"/>
          <a:srcRect r="91667"/>
          <a:stretch>
            <a:fillRect/>
          </a:stretch>
        </p:blipFill>
        <p:spPr bwMode="auto">
          <a:xfrm>
            <a:off x="0" y="0"/>
            <a:ext cx="1447800" cy="13033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advTm="11552"/>
  <p:timing>
    <p:tnLst>
      <p:par>
        <p:cTn id="1" dur="indefinite" restart="never" nodeType="tmRoot"/>
      </p:par>
    </p:tnLst>
  </p:timing>
  <p:txStyles>
    <p:titleStyle>
      <a:lvl1pPr algn="ctr" rtl="0" eaLnBrk="0" fontAlgn="base" hangingPunct="0">
        <a:spcBef>
          <a:spcPct val="0"/>
        </a:spcBef>
        <a:spcAft>
          <a:spcPct val="0"/>
        </a:spcAft>
        <a:defRPr sz="4400" b="1">
          <a:solidFill>
            <a:srgbClr val="AECF2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rgbClr val="AECF21"/>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b="1">
          <a:solidFill>
            <a:srgbClr val="AECF21"/>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b="1">
          <a:solidFill>
            <a:srgbClr val="AECF21"/>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b="1">
          <a:solidFill>
            <a:srgbClr val="AECF21"/>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sz="4400" b="1">
          <a:solidFill>
            <a:srgbClr val="AECF21"/>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sz="4400" b="1">
          <a:solidFill>
            <a:srgbClr val="AECF21"/>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sz="4400" b="1">
          <a:solidFill>
            <a:srgbClr val="AECF21"/>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sz="4400" b="1">
          <a:solidFill>
            <a:srgbClr val="AECF21"/>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har char="•"/>
        <a:defRPr sz="3200" b="1">
          <a:solidFill>
            <a:srgbClr val="33CCFF"/>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har char="•"/>
        <a:defRPr sz="2400" b="1">
          <a:solidFill>
            <a:srgbClr val="AECF2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b="1">
          <a:solidFill>
            <a:srgbClr val="AECF2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3" y="0"/>
            <a:ext cx="915368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nl-NL" dirty="0" smtClean="0"/>
              <a:t>Strakke vijver = formele vijver</a:t>
            </a:r>
            <a:endParaRPr lang="nl-NL" dirty="0"/>
          </a:p>
        </p:txBody>
      </p:sp>
    </p:spTree>
    <p:extLst>
      <p:ext uri="{BB962C8B-B14F-4D97-AF65-F5344CB8AC3E}">
        <p14:creationId xmlns:p14="http://schemas.microsoft.com/office/powerpoint/2010/main" val="2445391874"/>
      </p:ext>
    </p:extLst>
  </p:cSld>
  <p:clrMapOvr>
    <a:masterClrMapping/>
  </p:clrMapOvr>
  <p:transition advTm="11552"/>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152400"/>
            <a:ext cx="8964488" cy="914400"/>
          </a:xfrm>
        </p:spPr>
        <p:txBody>
          <a:bodyPr/>
          <a:lstStyle/>
          <a:p>
            <a:r>
              <a:rPr lang="nl-NL" sz="6600" dirty="0" smtClean="0">
                <a:solidFill>
                  <a:schemeClr val="bg1"/>
                </a:solidFill>
              </a:rPr>
              <a:t>Vraag van de klant</a:t>
            </a:r>
            <a:endParaRPr lang="nl-NL" sz="6600" dirty="0">
              <a:solidFill>
                <a:schemeClr val="bg1"/>
              </a:solidFill>
            </a:endParaRPr>
          </a:p>
        </p:txBody>
      </p:sp>
      <p:sp>
        <p:nvSpPr>
          <p:cNvPr id="3" name="Tijdelijke aanduiding voor inhoud 2"/>
          <p:cNvSpPr>
            <a:spLocks noGrp="1"/>
          </p:cNvSpPr>
          <p:nvPr>
            <p:ph idx="1"/>
          </p:nvPr>
        </p:nvSpPr>
        <p:spPr>
          <a:xfrm>
            <a:off x="251520" y="692696"/>
            <a:ext cx="8640960" cy="4031704"/>
          </a:xfrm>
        </p:spPr>
        <p:txBody>
          <a:bodyPr/>
          <a:lstStyle/>
          <a:p>
            <a:endParaRPr lang="nl-NL" sz="3600" dirty="0" smtClean="0">
              <a:solidFill>
                <a:schemeClr val="bg1"/>
              </a:solidFill>
            </a:endParaRPr>
          </a:p>
          <a:p>
            <a:r>
              <a:rPr lang="nl-NL" sz="3600" dirty="0" smtClean="0">
                <a:solidFill>
                  <a:schemeClr val="bg1"/>
                </a:solidFill>
              </a:rPr>
              <a:t>In </a:t>
            </a:r>
            <a:r>
              <a:rPr lang="nl-NL" sz="3600" dirty="0">
                <a:solidFill>
                  <a:schemeClr val="bg1"/>
                </a:solidFill>
              </a:rPr>
              <a:t>de winter ziet het er best aardig uit, maar in de zomer wordt het water al heel snel troebel.</a:t>
            </a:r>
          </a:p>
          <a:p>
            <a:r>
              <a:rPr lang="nl-NL" sz="3600" dirty="0" smtClean="0">
                <a:solidFill>
                  <a:schemeClr val="bg1"/>
                </a:solidFill>
              </a:rPr>
              <a:t>Heel jammer!</a:t>
            </a:r>
          </a:p>
          <a:p>
            <a:r>
              <a:rPr lang="nl-NL" sz="3600" dirty="0" smtClean="0">
                <a:solidFill>
                  <a:schemeClr val="bg1"/>
                </a:solidFill>
              </a:rPr>
              <a:t>Hij wil namelijk HELDER water!</a:t>
            </a:r>
            <a:endParaRPr lang="nl-NL" sz="3600" dirty="0">
              <a:solidFill>
                <a:schemeClr val="bg1"/>
              </a:solidFill>
            </a:endParaRPr>
          </a:p>
          <a:p>
            <a:r>
              <a:rPr lang="nl-NL" sz="3600" dirty="0">
                <a:solidFill>
                  <a:schemeClr val="bg1"/>
                </a:solidFill>
              </a:rPr>
              <a:t>Hij vraagt jou om </a:t>
            </a:r>
            <a:r>
              <a:rPr lang="nl-NL" sz="3600" dirty="0" smtClean="0">
                <a:solidFill>
                  <a:schemeClr val="bg1"/>
                </a:solidFill>
              </a:rPr>
              <a:t>raad.</a:t>
            </a:r>
            <a:endParaRPr lang="nl-NL" sz="3600" dirty="0">
              <a:solidFill>
                <a:schemeClr val="bg1"/>
              </a:solidFill>
            </a:endParaRPr>
          </a:p>
          <a:p>
            <a:r>
              <a:rPr lang="nl-NL" sz="3600" dirty="0">
                <a:solidFill>
                  <a:schemeClr val="bg1"/>
                </a:solidFill>
              </a:rPr>
              <a:t>Wat ga je </a:t>
            </a:r>
            <a:r>
              <a:rPr lang="nl-NL" sz="3600" dirty="0" smtClean="0">
                <a:solidFill>
                  <a:schemeClr val="bg1"/>
                </a:solidFill>
              </a:rPr>
              <a:t>deze </a:t>
            </a:r>
            <a:r>
              <a:rPr lang="nl-NL" sz="3600" dirty="0">
                <a:solidFill>
                  <a:schemeClr val="bg1"/>
                </a:solidFill>
              </a:rPr>
              <a:t>klant adviseren?</a:t>
            </a:r>
          </a:p>
          <a:p>
            <a:endParaRPr lang="nl-NL" sz="3600" dirty="0">
              <a:solidFill>
                <a:schemeClr val="bg1"/>
              </a:solidFill>
            </a:endParaRPr>
          </a:p>
          <a:p>
            <a:endParaRPr lang="nl-NL" dirty="0"/>
          </a:p>
        </p:txBody>
      </p:sp>
    </p:spTree>
    <p:extLst>
      <p:ext uri="{BB962C8B-B14F-4D97-AF65-F5344CB8AC3E}">
        <p14:creationId xmlns:p14="http://schemas.microsoft.com/office/powerpoint/2010/main" val="2173456053"/>
      </p:ext>
    </p:extLst>
  </p:cSld>
  <p:clrMapOvr>
    <a:masterClrMapping/>
  </p:clrMapOvr>
  <p:transition advTm="11552"/>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solidFill>
                  <a:schemeClr val="bg1"/>
                </a:solidFill>
              </a:rPr>
              <a:t>Heel belangrijk!</a:t>
            </a:r>
            <a:endParaRPr lang="nl-NL" dirty="0">
              <a:solidFill>
                <a:schemeClr val="bg1"/>
              </a:solidFill>
            </a:endParaRPr>
          </a:p>
        </p:txBody>
      </p:sp>
      <p:sp>
        <p:nvSpPr>
          <p:cNvPr id="3" name="Tijdelijke aanduiding voor inhoud 2"/>
          <p:cNvSpPr>
            <a:spLocks noGrp="1"/>
          </p:cNvSpPr>
          <p:nvPr>
            <p:ph idx="1"/>
          </p:nvPr>
        </p:nvSpPr>
        <p:spPr/>
        <p:txBody>
          <a:bodyPr/>
          <a:lstStyle/>
          <a:p>
            <a:pPr lvl="0"/>
            <a:r>
              <a:rPr lang="en-US" dirty="0" err="1">
                <a:solidFill>
                  <a:schemeClr val="bg1"/>
                </a:solidFill>
              </a:rPr>
              <a:t>Zuurstofplanten</a:t>
            </a:r>
            <a:endParaRPr lang="nl-NL" dirty="0">
              <a:solidFill>
                <a:schemeClr val="bg1"/>
              </a:solidFill>
            </a:endParaRPr>
          </a:p>
          <a:p>
            <a:pPr lvl="0"/>
            <a:r>
              <a:rPr lang="en-US" dirty="0" err="1" smtClean="0">
                <a:solidFill>
                  <a:schemeClr val="bg1"/>
                </a:solidFill>
              </a:rPr>
              <a:t>Houd</a:t>
            </a:r>
            <a:r>
              <a:rPr lang="en-US" dirty="0" smtClean="0">
                <a:solidFill>
                  <a:schemeClr val="bg1"/>
                </a:solidFill>
              </a:rPr>
              <a:t> de </a:t>
            </a:r>
            <a:r>
              <a:rPr lang="en-US" dirty="0" err="1" smtClean="0">
                <a:solidFill>
                  <a:schemeClr val="bg1"/>
                </a:solidFill>
              </a:rPr>
              <a:t>vijver</a:t>
            </a:r>
            <a:r>
              <a:rPr lang="en-US" dirty="0" smtClean="0">
                <a:solidFill>
                  <a:schemeClr val="bg1"/>
                </a:solidFill>
              </a:rPr>
              <a:t> </a:t>
            </a:r>
            <a:r>
              <a:rPr lang="en-US" dirty="0" err="1" smtClean="0">
                <a:solidFill>
                  <a:schemeClr val="bg1"/>
                </a:solidFill>
              </a:rPr>
              <a:t>voedselarm</a:t>
            </a:r>
            <a:endParaRPr lang="nl-NL" dirty="0">
              <a:solidFill>
                <a:schemeClr val="bg1"/>
              </a:solidFill>
            </a:endParaRPr>
          </a:p>
          <a:p>
            <a:pPr lvl="0"/>
            <a:r>
              <a:rPr lang="en-US" dirty="0" err="1" smtClean="0">
                <a:solidFill>
                  <a:schemeClr val="bg1"/>
                </a:solidFill>
              </a:rPr>
              <a:t>Waterdiepte</a:t>
            </a:r>
            <a:endParaRPr lang="en-US" dirty="0">
              <a:solidFill>
                <a:schemeClr val="bg1"/>
              </a:solidFill>
            </a:endParaRPr>
          </a:p>
          <a:p>
            <a:pPr lvl="0"/>
            <a:r>
              <a:rPr lang="en-US" dirty="0" err="1" smtClean="0">
                <a:solidFill>
                  <a:schemeClr val="bg1"/>
                </a:solidFill>
              </a:rPr>
              <a:t>Niet</a:t>
            </a:r>
            <a:r>
              <a:rPr lang="en-US" dirty="0" smtClean="0">
                <a:solidFill>
                  <a:schemeClr val="bg1"/>
                </a:solidFill>
              </a:rPr>
              <a:t> </a:t>
            </a:r>
            <a:r>
              <a:rPr lang="en-US" dirty="0" err="1" smtClean="0">
                <a:solidFill>
                  <a:schemeClr val="bg1"/>
                </a:solidFill>
              </a:rPr>
              <a:t>teveel</a:t>
            </a:r>
            <a:r>
              <a:rPr lang="en-US" dirty="0" smtClean="0">
                <a:solidFill>
                  <a:schemeClr val="bg1"/>
                </a:solidFill>
              </a:rPr>
              <a:t> </a:t>
            </a:r>
            <a:r>
              <a:rPr lang="en-US" dirty="0" err="1" smtClean="0">
                <a:solidFill>
                  <a:schemeClr val="bg1"/>
                </a:solidFill>
              </a:rPr>
              <a:t>vissen</a:t>
            </a:r>
            <a:endParaRPr lang="en-US" dirty="0" smtClean="0">
              <a:solidFill>
                <a:schemeClr val="bg1"/>
              </a:solidFill>
            </a:endParaRPr>
          </a:p>
          <a:p>
            <a:pPr lvl="0"/>
            <a:endParaRPr lang="en-US" dirty="0">
              <a:solidFill>
                <a:schemeClr val="bg1"/>
              </a:solidFill>
            </a:endParaRPr>
          </a:p>
          <a:p>
            <a:pPr marL="0" indent="0">
              <a:buNone/>
            </a:pPr>
            <a:r>
              <a:rPr lang="en-US" dirty="0" smtClean="0">
                <a:solidFill>
                  <a:schemeClr val="bg1"/>
                </a:solidFill>
              </a:rPr>
              <a:t>	</a:t>
            </a:r>
            <a:r>
              <a:rPr lang="en-US" dirty="0" smtClean="0">
                <a:solidFill>
                  <a:schemeClr val="bg1"/>
                </a:solidFill>
                <a:sym typeface="Wingdings" panose="05000000000000000000" pitchFamily="2" charset="2"/>
              </a:rPr>
              <a:t></a:t>
            </a:r>
            <a:r>
              <a:rPr lang="en-US" dirty="0" err="1" smtClean="0">
                <a:solidFill>
                  <a:schemeClr val="bg1"/>
                </a:solidFill>
              </a:rPr>
              <a:t>Biologisch</a:t>
            </a:r>
            <a:r>
              <a:rPr lang="en-US" dirty="0" smtClean="0">
                <a:solidFill>
                  <a:schemeClr val="bg1"/>
                </a:solidFill>
              </a:rPr>
              <a:t> </a:t>
            </a:r>
            <a:r>
              <a:rPr lang="en-US" dirty="0" err="1">
                <a:solidFill>
                  <a:schemeClr val="bg1"/>
                </a:solidFill>
              </a:rPr>
              <a:t>evenwicht</a:t>
            </a:r>
            <a:endParaRPr lang="nl-NL" dirty="0">
              <a:solidFill>
                <a:schemeClr val="bg1"/>
              </a:solidFill>
            </a:endParaRPr>
          </a:p>
          <a:p>
            <a:pPr lvl="0"/>
            <a:endParaRPr lang="en-US" dirty="0" smtClean="0">
              <a:solidFill>
                <a:schemeClr val="bg1"/>
              </a:solidFill>
            </a:endParaRPr>
          </a:p>
          <a:p>
            <a:pPr marL="0" lvl="0" indent="0">
              <a:buNone/>
            </a:pPr>
            <a:endParaRPr lang="en-US" dirty="0">
              <a:solidFill>
                <a:schemeClr val="bg1"/>
              </a:solidFill>
            </a:endParaRPr>
          </a:p>
          <a:p>
            <a:endParaRPr lang="nl-NL" dirty="0"/>
          </a:p>
        </p:txBody>
      </p:sp>
    </p:spTree>
    <p:extLst>
      <p:ext uri="{BB962C8B-B14F-4D97-AF65-F5344CB8AC3E}">
        <p14:creationId xmlns:p14="http://schemas.microsoft.com/office/powerpoint/2010/main" val="3803753272"/>
      </p:ext>
    </p:extLst>
  </p:cSld>
  <p:clrMapOvr>
    <a:masterClrMapping/>
  </p:clrMapOvr>
  <p:transition advTm="11552"/>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solidFill>
                  <a:schemeClr val="bg1"/>
                </a:solidFill>
              </a:rPr>
              <a:t>Voedselarm</a:t>
            </a:r>
            <a:endParaRPr lang="nl-NL" dirty="0">
              <a:solidFill>
                <a:schemeClr val="bg1"/>
              </a:solidFill>
            </a:endParaRPr>
          </a:p>
        </p:txBody>
      </p:sp>
      <p:sp>
        <p:nvSpPr>
          <p:cNvPr id="3" name="Tijdelijke aanduiding voor inhoud 2"/>
          <p:cNvSpPr>
            <a:spLocks noGrp="1"/>
          </p:cNvSpPr>
          <p:nvPr>
            <p:ph idx="1"/>
          </p:nvPr>
        </p:nvSpPr>
        <p:spPr>
          <a:xfrm>
            <a:off x="539552" y="1981200"/>
            <a:ext cx="8280920" cy="2743200"/>
          </a:xfrm>
        </p:spPr>
        <p:txBody>
          <a:bodyPr/>
          <a:lstStyle/>
          <a:p>
            <a:pPr marL="0" indent="0">
              <a:buNone/>
            </a:pPr>
            <a:r>
              <a:rPr lang="en-US" dirty="0" err="1" smtClean="0">
                <a:solidFill>
                  <a:schemeClr val="bg1"/>
                </a:solidFill>
              </a:rPr>
              <a:t>Houd</a:t>
            </a:r>
            <a:r>
              <a:rPr lang="en-US" dirty="0" smtClean="0">
                <a:solidFill>
                  <a:schemeClr val="bg1"/>
                </a:solidFill>
              </a:rPr>
              <a:t> de </a:t>
            </a:r>
            <a:r>
              <a:rPr lang="en-US" dirty="0" err="1" smtClean="0">
                <a:solidFill>
                  <a:schemeClr val="bg1"/>
                </a:solidFill>
              </a:rPr>
              <a:t>vijver</a:t>
            </a:r>
            <a:r>
              <a:rPr lang="en-US" dirty="0" smtClean="0">
                <a:solidFill>
                  <a:schemeClr val="bg1"/>
                </a:solidFill>
              </a:rPr>
              <a:t> </a:t>
            </a:r>
            <a:r>
              <a:rPr lang="en-US" dirty="0" err="1" smtClean="0">
                <a:solidFill>
                  <a:schemeClr val="bg1"/>
                </a:solidFill>
              </a:rPr>
              <a:t>schraal</a:t>
            </a:r>
            <a:r>
              <a:rPr lang="en-US" dirty="0" smtClean="0">
                <a:solidFill>
                  <a:schemeClr val="bg1"/>
                </a:solidFill>
              </a:rPr>
              <a:t>:</a:t>
            </a:r>
          </a:p>
          <a:p>
            <a:r>
              <a:rPr lang="en-US" dirty="0" err="1" smtClean="0">
                <a:solidFill>
                  <a:schemeClr val="bg1"/>
                </a:solidFill>
              </a:rPr>
              <a:t>leidingwater</a:t>
            </a:r>
            <a:r>
              <a:rPr lang="en-US" dirty="0" smtClean="0">
                <a:solidFill>
                  <a:schemeClr val="bg1"/>
                </a:solidFill>
              </a:rPr>
              <a:t> </a:t>
            </a:r>
            <a:r>
              <a:rPr lang="en-US" dirty="0" err="1" smtClean="0">
                <a:solidFill>
                  <a:schemeClr val="bg1"/>
                </a:solidFill>
              </a:rPr>
              <a:t>gebruiken</a:t>
            </a:r>
            <a:endParaRPr lang="nl-NL" dirty="0">
              <a:solidFill>
                <a:schemeClr val="bg1"/>
              </a:solidFill>
            </a:endParaRPr>
          </a:p>
          <a:p>
            <a:r>
              <a:rPr lang="en-US" dirty="0" err="1">
                <a:solidFill>
                  <a:schemeClr val="bg1"/>
                </a:solidFill>
              </a:rPr>
              <a:t>weinig</a:t>
            </a:r>
            <a:r>
              <a:rPr lang="en-US" dirty="0">
                <a:solidFill>
                  <a:schemeClr val="bg1"/>
                </a:solidFill>
              </a:rPr>
              <a:t> of </a:t>
            </a:r>
            <a:r>
              <a:rPr lang="en-US" dirty="0" err="1">
                <a:solidFill>
                  <a:schemeClr val="bg1"/>
                </a:solidFill>
              </a:rPr>
              <a:t>geen</a:t>
            </a:r>
            <a:r>
              <a:rPr lang="en-US" dirty="0">
                <a:solidFill>
                  <a:schemeClr val="bg1"/>
                </a:solidFill>
              </a:rPr>
              <a:t> </a:t>
            </a:r>
            <a:r>
              <a:rPr lang="en-US" dirty="0" err="1" smtClean="0">
                <a:solidFill>
                  <a:schemeClr val="bg1"/>
                </a:solidFill>
              </a:rPr>
              <a:t>vissen</a:t>
            </a:r>
            <a:endParaRPr lang="nl-NL" dirty="0">
              <a:solidFill>
                <a:schemeClr val="bg1"/>
              </a:solidFill>
            </a:endParaRPr>
          </a:p>
          <a:p>
            <a:r>
              <a:rPr lang="en-US" dirty="0" err="1">
                <a:solidFill>
                  <a:schemeClr val="bg1"/>
                </a:solidFill>
              </a:rPr>
              <a:t>geen</a:t>
            </a:r>
            <a:r>
              <a:rPr lang="en-US" dirty="0">
                <a:solidFill>
                  <a:schemeClr val="bg1"/>
                </a:solidFill>
              </a:rPr>
              <a:t> </a:t>
            </a:r>
            <a:r>
              <a:rPr lang="en-US" dirty="0" err="1">
                <a:solidFill>
                  <a:schemeClr val="bg1"/>
                </a:solidFill>
              </a:rPr>
              <a:t>bodemwoelers</a:t>
            </a:r>
            <a:endParaRPr lang="nl-NL" dirty="0">
              <a:solidFill>
                <a:schemeClr val="bg1"/>
              </a:solidFill>
            </a:endParaRPr>
          </a:p>
          <a:p>
            <a:r>
              <a:rPr lang="en-US" dirty="0" err="1">
                <a:solidFill>
                  <a:schemeClr val="bg1"/>
                </a:solidFill>
              </a:rPr>
              <a:t>geen</a:t>
            </a:r>
            <a:r>
              <a:rPr lang="en-US" dirty="0">
                <a:solidFill>
                  <a:schemeClr val="bg1"/>
                </a:solidFill>
              </a:rPr>
              <a:t> </a:t>
            </a:r>
            <a:r>
              <a:rPr lang="en-US" dirty="0" err="1" smtClean="0">
                <a:solidFill>
                  <a:schemeClr val="bg1"/>
                </a:solidFill>
              </a:rPr>
              <a:t>losse</a:t>
            </a:r>
            <a:r>
              <a:rPr lang="en-US" dirty="0" smtClean="0">
                <a:solidFill>
                  <a:schemeClr val="bg1"/>
                </a:solidFill>
              </a:rPr>
              <a:t> </a:t>
            </a:r>
            <a:r>
              <a:rPr lang="en-US" dirty="0" err="1" smtClean="0">
                <a:solidFill>
                  <a:schemeClr val="bg1"/>
                </a:solidFill>
              </a:rPr>
              <a:t>grond</a:t>
            </a:r>
            <a:r>
              <a:rPr lang="en-US" dirty="0" smtClean="0">
                <a:solidFill>
                  <a:schemeClr val="bg1"/>
                </a:solidFill>
              </a:rPr>
              <a:t> </a:t>
            </a:r>
            <a:r>
              <a:rPr lang="en-US" dirty="0">
                <a:solidFill>
                  <a:schemeClr val="bg1"/>
                </a:solidFill>
              </a:rPr>
              <a:t>in de </a:t>
            </a:r>
            <a:r>
              <a:rPr lang="en-US" dirty="0" err="1" smtClean="0">
                <a:solidFill>
                  <a:schemeClr val="bg1"/>
                </a:solidFill>
              </a:rPr>
              <a:t>vijver</a:t>
            </a:r>
            <a:r>
              <a:rPr lang="en-US" dirty="0" smtClean="0">
                <a:solidFill>
                  <a:schemeClr val="bg1"/>
                </a:solidFill>
              </a:rPr>
              <a:t> (</a:t>
            </a:r>
            <a:r>
              <a:rPr lang="en-US" dirty="0" err="1" smtClean="0">
                <a:solidFill>
                  <a:schemeClr val="bg1"/>
                </a:solidFill>
              </a:rPr>
              <a:t>grond</a:t>
            </a:r>
            <a:r>
              <a:rPr lang="en-US" dirty="0" smtClean="0">
                <a:solidFill>
                  <a:schemeClr val="bg1"/>
                </a:solidFill>
              </a:rPr>
              <a:t> in </a:t>
            </a:r>
            <a:r>
              <a:rPr lang="en-US" dirty="0" err="1" smtClean="0">
                <a:solidFill>
                  <a:schemeClr val="bg1"/>
                </a:solidFill>
              </a:rPr>
              <a:t>mandjes</a:t>
            </a:r>
            <a:r>
              <a:rPr lang="en-US" dirty="0" smtClean="0">
                <a:solidFill>
                  <a:schemeClr val="bg1"/>
                </a:solidFill>
              </a:rPr>
              <a:t>)</a:t>
            </a:r>
            <a:endParaRPr lang="nl-NL" dirty="0">
              <a:solidFill>
                <a:schemeClr val="bg1"/>
              </a:solidFill>
            </a:endParaRPr>
          </a:p>
          <a:p>
            <a:r>
              <a:rPr lang="en-US" dirty="0" err="1">
                <a:solidFill>
                  <a:schemeClr val="bg1"/>
                </a:solidFill>
              </a:rPr>
              <a:t>geen</a:t>
            </a:r>
            <a:r>
              <a:rPr lang="en-US" dirty="0">
                <a:solidFill>
                  <a:schemeClr val="bg1"/>
                </a:solidFill>
              </a:rPr>
              <a:t> </a:t>
            </a:r>
            <a:r>
              <a:rPr lang="en-US" dirty="0" err="1" smtClean="0">
                <a:solidFill>
                  <a:schemeClr val="bg1"/>
                </a:solidFill>
              </a:rPr>
              <a:t>blad</a:t>
            </a:r>
            <a:r>
              <a:rPr lang="en-US" dirty="0" smtClean="0">
                <a:solidFill>
                  <a:schemeClr val="bg1"/>
                </a:solidFill>
              </a:rPr>
              <a:t> in de </a:t>
            </a:r>
            <a:r>
              <a:rPr lang="en-US" dirty="0" err="1" smtClean="0">
                <a:solidFill>
                  <a:schemeClr val="bg1"/>
                </a:solidFill>
              </a:rPr>
              <a:t>vijver</a:t>
            </a:r>
            <a:r>
              <a:rPr lang="en-US" dirty="0" smtClean="0">
                <a:solidFill>
                  <a:schemeClr val="bg1"/>
                </a:solidFill>
              </a:rPr>
              <a:t>  (</a:t>
            </a:r>
            <a:r>
              <a:rPr lang="en-US" dirty="0" err="1" smtClean="0">
                <a:solidFill>
                  <a:schemeClr val="bg1"/>
                </a:solidFill>
              </a:rPr>
              <a:t>vijver</a:t>
            </a:r>
            <a:r>
              <a:rPr lang="en-US" dirty="0" smtClean="0">
                <a:solidFill>
                  <a:schemeClr val="bg1"/>
                </a:solidFill>
              </a:rPr>
              <a:t> </a:t>
            </a:r>
            <a:r>
              <a:rPr lang="en-US" dirty="0" err="1" smtClean="0">
                <a:solidFill>
                  <a:schemeClr val="bg1"/>
                </a:solidFill>
              </a:rPr>
              <a:t>niet</a:t>
            </a:r>
            <a:r>
              <a:rPr lang="en-US" dirty="0" smtClean="0">
                <a:solidFill>
                  <a:schemeClr val="bg1"/>
                </a:solidFill>
              </a:rPr>
              <a:t> </a:t>
            </a:r>
            <a:r>
              <a:rPr lang="en-US" dirty="0" err="1" smtClean="0">
                <a:solidFill>
                  <a:schemeClr val="bg1"/>
                </a:solidFill>
              </a:rPr>
              <a:t>onder</a:t>
            </a:r>
            <a:r>
              <a:rPr lang="en-US" dirty="0" smtClean="0">
                <a:solidFill>
                  <a:schemeClr val="bg1"/>
                </a:solidFill>
              </a:rPr>
              <a:t> de </a:t>
            </a:r>
            <a:r>
              <a:rPr lang="en-US" dirty="0" err="1" smtClean="0">
                <a:solidFill>
                  <a:schemeClr val="bg1"/>
                </a:solidFill>
              </a:rPr>
              <a:t>bomen</a:t>
            </a:r>
            <a:r>
              <a:rPr lang="en-US" dirty="0" smtClean="0">
                <a:solidFill>
                  <a:schemeClr val="bg1"/>
                </a:solidFill>
              </a:rPr>
              <a:t> </a:t>
            </a:r>
            <a:r>
              <a:rPr lang="en-US" dirty="0" err="1" smtClean="0">
                <a:solidFill>
                  <a:schemeClr val="bg1"/>
                </a:solidFill>
              </a:rPr>
              <a:t>aanleggen</a:t>
            </a:r>
            <a:r>
              <a:rPr lang="en-US" dirty="0" smtClean="0">
                <a:solidFill>
                  <a:schemeClr val="bg1"/>
                </a:solidFill>
              </a:rPr>
              <a:t>).</a:t>
            </a:r>
            <a:endParaRPr lang="nl-NL" dirty="0">
              <a:solidFill>
                <a:schemeClr val="bg1"/>
              </a:solidFill>
            </a:endParaRPr>
          </a:p>
          <a:p>
            <a:r>
              <a:rPr lang="en-US" dirty="0"/>
              <a:t> </a:t>
            </a:r>
            <a:endParaRPr lang="nl-NL" dirty="0"/>
          </a:p>
          <a:p>
            <a:endParaRPr lang="nl-NL" dirty="0"/>
          </a:p>
        </p:txBody>
      </p:sp>
    </p:spTree>
    <p:extLst>
      <p:ext uri="{BB962C8B-B14F-4D97-AF65-F5344CB8AC3E}">
        <p14:creationId xmlns:p14="http://schemas.microsoft.com/office/powerpoint/2010/main" val="3101813019"/>
      </p:ext>
    </p:extLst>
  </p:cSld>
  <p:clrMapOvr>
    <a:masterClrMapping/>
  </p:clrMapOvr>
  <p:transition advTm="11552"/>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solidFill>
                  <a:schemeClr val="bg1"/>
                </a:solidFill>
              </a:rPr>
              <a:t>Zuurstofplanten</a:t>
            </a:r>
            <a:endParaRPr lang="nl-NL" dirty="0">
              <a:solidFill>
                <a:schemeClr val="bg1"/>
              </a:solidFill>
            </a:endParaRPr>
          </a:p>
        </p:txBody>
      </p:sp>
      <p:sp>
        <p:nvSpPr>
          <p:cNvPr id="3" name="Tijdelijke aanduiding voor inhoud 2"/>
          <p:cNvSpPr>
            <a:spLocks noGrp="1"/>
          </p:cNvSpPr>
          <p:nvPr>
            <p:ph idx="1"/>
          </p:nvPr>
        </p:nvSpPr>
        <p:spPr/>
        <p:txBody>
          <a:bodyPr/>
          <a:lstStyle/>
          <a:p>
            <a:r>
              <a:rPr lang="nl-NL" dirty="0">
                <a:solidFill>
                  <a:schemeClr val="bg1"/>
                </a:solidFill>
              </a:rPr>
              <a:t>Grof hoornblad</a:t>
            </a:r>
            <a:endParaRPr lang="nl-NL" dirty="0" smtClean="0">
              <a:solidFill>
                <a:schemeClr val="bg1"/>
              </a:solidFill>
            </a:endParaRPr>
          </a:p>
          <a:p>
            <a:r>
              <a:rPr lang="nl-NL" dirty="0" smtClean="0">
                <a:solidFill>
                  <a:schemeClr val="bg1"/>
                </a:solidFill>
              </a:rPr>
              <a:t>Brede waterpest</a:t>
            </a:r>
          </a:p>
          <a:p>
            <a:r>
              <a:rPr lang="nl-NL" dirty="0" smtClean="0">
                <a:solidFill>
                  <a:schemeClr val="bg1"/>
                </a:solidFill>
              </a:rPr>
              <a:t>Blaasjeskruid</a:t>
            </a:r>
          </a:p>
          <a:p>
            <a:r>
              <a:rPr lang="nl-NL" dirty="0" smtClean="0">
                <a:solidFill>
                  <a:schemeClr val="bg1"/>
                </a:solidFill>
              </a:rPr>
              <a:t>Fonteinkruid</a:t>
            </a:r>
          </a:p>
          <a:p>
            <a:r>
              <a:rPr lang="nl-NL" dirty="0" err="1" smtClean="0">
                <a:solidFill>
                  <a:schemeClr val="bg1"/>
                </a:solidFill>
              </a:rPr>
              <a:t>Cabomba</a:t>
            </a:r>
            <a:endParaRPr lang="nl-NL" dirty="0" smtClean="0">
              <a:solidFill>
                <a:schemeClr val="bg1"/>
              </a:solidFill>
            </a:endParaRPr>
          </a:p>
          <a:p>
            <a:r>
              <a:rPr lang="nl-NL" dirty="0" smtClean="0">
                <a:solidFill>
                  <a:schemeClr val="bg1"/>
                </a:solidFill>
              </a:rPr>
              <a:t>Waternaaldkruid</a:t>
            </a:r>
          </a:p>
          <a:p>
            <a:endParaRPr lang="nl-NL" dirty="0"/>
          </a:p>
        </p:txBody>
      </p:sp>
    </p:spTree>
    <p:extLst>
      <p:ext uri="{BB962C8B-B14F-4D97-AF65-F5344CB8AC3E}">
        <p14:creationId xmlns:p14="http://schemas.microsoft.com/office/powerpoint/2010/main" val="1092606668"/>
      </p:ext>
    </p:extLst>
  </p:cSld>
  <p:clrMapOvr>
    <a:masterClrMapping/>
  </p:clrMapOvr>
  <p:transition advTm="11552"/>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nl-NL" dirty="0" smtClean="0">
                <a:solidFill>
                  <a:schemeClr val="bg1"/>
                </a:solidFill>
              </a:rPr>
              <a:t>Grof hoornblad</a:t>
            </a:r>
            <a:endParaRPr lang="nl-NL" dirty="0">
              <a:solidFill>
                <a:schemeClr val="bg1"/>
              </a:solidFill>
            </a:endParaRPr>
          </a:p>
        </p:txBody>
      </p:sp>
      <p:sp>
        <p:nvSpPr>
          <p:cNvPr id="3" name="Tijdelijke aanduiding voor inhoud 2"/>
          <p:cNvSpPr>
            <a:spLocks noGrp="1"/>
          </p:cNvSpPr>
          <p:nvPr>
            <p:ph idx="1"/>
          </p:nvPr>
        </p:nvSpPr>
        <p:spPr/>
        <p:txBody>
          <a:bodyPr/>
          <a:lstStyle/>
          <a:p>
            <a:endParaRPr lang="nl-NL"/>
          </a:p>
        </p:txBody>
      </p:sp>
    </p:spTree>
    <p:extLst>
      <p:ext uri="{BB962C8B-B14F-4D97-AF65-F5344CB8AC3E}">
        <p14:creationId xmlns:p14="http://schemas.microsoft.com/office/powerpoint/2010/main" val="262175659"/>
      </p:ext>
    </p:extLst>
  </p:cSld>
  <p:clrMapOvr>
    <a:masterClrMapping/>
  </p:clrMapOvr>
  <p:transition advTm="11552"/>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solidFill>
                  <a:schemeClr val="bg1"/>
                </a:solidFill>
              </a:rPr>
              <a:t>Brede waterpest</a:t>
            </a:r>
            <a:endParaRPr lang="nl-NL" dirty="0">
              <a:solidFill>
                <a:schemeClr val="bg1"/>
              </a:solidFill>
            </a:endParaRPr>
          </a:p>
        </p:txBody>
      </p:sp>
      <p:sp>
        <p:nvSpPr>
          <p:cNvPr id="3" name="Tijdelijke aanduiding voor inhoud 2"/>
          <p:cNvSpPr>
            <a:spLocks noGrp="1"/>
          </p:cNvSpPr>
          <p:nvPr>
            <p:ph idx="1"/>
          </p:nvPr>
        </p:nvSpPr>
        <p:spPr/>
        <p:txBody>
          <a:bodyPr/>
          <a:lstStyle/>
          <a:p>
            <a:endParaRPr lang="nl-NL"/>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268760"/>
            <a:ext cx="4981575"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0496011"/>
      </p:ext>
    </p:extLst>
  </p:cSld>
  <p:clrMapOvr>
    <a:masterClrMapping/>
  </p:clrMapOvr>
  <p:transition advTm="11552"/>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76672"/>
            <a:ext cx="7452320" cy="9936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nl-NL" dirty="0" smtClean="0">
                <a:solidFill>
                  <a:schemeClr val="bg1"/>
                </a:solidFill>
              </a:rPr>
              <a:t>Blaasjeskruid</a:t>
            </a:r>
            <a:endParaRPr lang="nl-NL" dirty="0">
              <a:solidFill>
                <a:schemeClr val="bg1"/>
              </a:solidFill>
            </a:endParaRPr>
          </a:p>
        </p:txBody>
      </p:sp>
      <p:sp>
        <p:nvSpPr>
          <p:cNvPr id="3" name="Tijdelijke aanduiding voor inhoud 2"/>
          <p:cNvSpPr>
            <a:spLocks noGrp="1"/>
          </p:cNvSpPr>
          <p:nvPr>
            <p:ph idx="1"/>
          </p:nvPr>
        </p:nvSpPr>
        <p:spPr/>
        <p:txBody>
          <a:bodyPr/>
          <a:lstStyle/>
          <a:p>
            <a:endParaRPr lang="nl-NL"/>
          </a:p>
        </p:txBody>
      </p:sp>
    </p:spTree>
    <p:extLst>
      <p:ext uri="{BB962C8B-B14F-4D97-AF65-F5344CB8AC3E}">
        <p14:creationId xmlns:p14="http://schemas.microsoft.com/office/powerpoint/2010/main" val="3319019013"/>
      </p:ext>
    </p:extLst>
  </p:cSld>
  <p:clrMapOvr>
    <a:masterClrMapping/>
  </p:clrMapOvr>
  <p:transition advTm="11552"/>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7064" y="188640"/>
            <a:ext cx="13063824" cy="7344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395536" y="152400"/>
            <a:ext cx="7453064" cy="914400"/>
          </a:xfrm>
        </p:spPr>
        <p:txBody>
          <a:bodyPr/>
          <a:lstStyle/>
          <a:p>
            <a:r>
              <a:rPr lang="nl-NL" dirty="0" smtClean="0">
                <a:solidFill>
                  <a:schemeClr val="bg1"/>
                </a:solidFill>
              </a:rPr>
              <a:t>Randafwerking: niet zo!</a:t>
            </a:r>
            <a:endParaRPr lang="nl-NL" dirty="0">
              <a:solidFill>
                <a:schemeClr val="bg1"/>
              </a:solidFill>
            </a:endParaRPr>
          </a:p>
        </p:txBody>
      </p:sp>
    </p:spTree>
    <p:extLst>
      <p:ext uri="{BB962C8B-B14F-4D97-AF65-F5344CB8AC3E}">
        <p14:creationId xmlns:p14="http://schemas.microsoft.com/office/powerpoint/2010/main" val="3683010565"/>
      </p:ext>
    </p:extLst>
  </p:cSld>
  <p:clrMapOvr>
    <a:masterClrMapping/>
  </p:clrMapOvr>
  <p:transition advTm="11552"/>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chemeClr val="bg1"/>
                </a:solidFill>
              </a:rPr>
              <a:t>Randafwerking</a:t>
            </a:r>
            <a:endParaRPr lang="nl-NL" dirty="0"/>
          </a:p>
        </p:txBody>
      </p:sp>
      <p:sp>
        <p:nvSpPr>
          <p:cNvPr id="3" name="Tijdelijke aanduiding voor inhoud 2"/>
          <p:cNvSpPr>
            <a:spLocks noGrp="1"/>
          </p:cNvSpPr>
          <p:nvPr>
            <p:ph idx="1"/>
          </p:nvPr>
        </p:nvSpPr>
        <p:spPr/>
        <p:txBody>
          <a:bodyPr/>
          <a:lstStyle/>
          <a:p>
            <a:r>
              <a:rPr lang="nl-NL" dirty="0" smtClean="0">
                <a:solidFill>
                  <a:schemeClr val="bg1"/>
                </a:solidFill>
              </a:rPr>
              <a:t>Hardsteen</a:t>
            </a:r>
          </a:p>
          <a:p>
            <a:r>
              <a:rPr lang="nl-NL" dirty="0" smtClean="0">
                <a:solidFill>
                  <a:schemeClr val="bg1"/>
                </a:solidFill>
              </a:rPr>
              <a:t>Hout</a:t>
            </a:r>
          </a:p>
          <a:p>
            <a:r>
              <a:rPr lang="nl-NL" dirty="0" smtClean="0">
                <a:solidFill>
                  <a:schemeClr val="bg1"/>
                </a:solidFill>
              </a:rPr>
              <a:t>Planten</a:t>
            </a:r>
          </a:p>
          <a:p>
            <a:r>
              <a:rPr lang="nl-NL" dirty="0" smtClean="0">
                <a:solidFill>
                  <a:schemeClr val="bg1"/>
                </a:solidFill>
              </a:rPr>
              <a:t>Keien </a:t>
            </a:r>
          </a:p>
          <a:p>
            <a:r>
              <a:rPr lang="nl-NL" dirty="0" smtClean="0">
                <a:solidFill>
                  <a:schemeClr val="bg1"/>
                </a:solidFill>
              </a:rPr>
              <a:t>bakstenen</a:t>
            </a:r>
          </a:p>
          <a:p>
            <a:endParaRPr lang="nl-NL" dirty="0">
              <a:solidFill>
                <a:schemeClr val="bg1"/>
              </a:solidFill>
            </a:endParaRPr>
          </a:p>
        </p:txBody>
      </p:sp>
    </p:spTree>
    <p:extLst>
      <p:ext uri="{BB962C8B-B14F-4D97-AF65-F5344CB8AC3E}">
        <p14:creationId xmlns:p14="http://schemas.microsoft.com/office/powerpoint/2010/main" val="267020869"/>
      </p:ext>
    </p:extLst>
  </p:cSld>
  <p:clrMapOvr>
    <a:masterClrMapping/>
  </p:clrMapOvr>
  <p:transition advTm="11552"/>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a:xfrm>
            <a:off x="179512" y="1268760"/>
            <a:ext cx="8784976" cy="3455640"/>
          </a:xfrm>
        </p:spPr>
        <p:txBody>
          <a:bodyPr/>
          <a:lstStyle/>
          <a:p>
            <a:pPr lvl="0"/>
            <a:r>
              <a:rPr lang="nl-NL" dirty="0">
                <a:solidFill>
                  <a:schemeClr val="bg1"/>
                </a:solidFill>
              </a:rPr>
              <a:t>Geschikte vissen voor in de vijver. Zoek de 10 meest geschikte uit, geef aan hoe groot ze worden, of ze zich kunnen voortplanten in de vijver, welk voer ze nodig hebben en of het oppervlaktevissen zijn of bodemzoekers.</a:t>
            </a:r>
          </a:p>
          <a:p>
            <a:r>
              <a:rPr lang="nl-NL" dirty="0">
                <a:solidFill>
                  <a:schemeClr val="bg1"/>
                </a:solidFill>
              </a:rPr>
              <a:t> </a:t>
            </a:r>
          </a:p>
          <a:p>
            <a:pPr lvl="0"/>
            <a:r>
              <a:rPr lang="nl-NL" dirty="0">
                <a:solidFill>
                  <a:schemeClr val="bg1"/>
                </a:solidFill>
              </a:rPr>
              <a:t>Plaatjesboek: </a:t>
            </a:r>
            <a:r>
              <a:rPr lang="nl-NL" dirty="0" err="1">
                <a:solidFill>
                  <a:schemeClr val="bg1"/>
                </a:solidFill>
              </a:rPr>
              <a:t>skimmer</a:t>
            </a:r>
            <a:r>
              <a:rPr lang="nl-NL" dirty="0">
                <a:solidFill>
                  <a:schemeClr val="bg1"/>
                </a:solidFill>
              </a:rPr>
              <a:t>, helofytenfilter, </a:t>
            </a:r>
            <a:r>
              <a:rPr lang="nl-NL" dirty="0" err="1">
                <a:solidFill>
                  <a:schemeClr val="bg1"/>
                </a:solidFill>
              </a:rPr>
              <a:t>UV-filter</a:t>
            </a:r>
            <a:r>
              <a:rPr lang="nl-NL" dirty="0">
                <a:solidFill>
                  <a:schemeClr val="bg1"/>
                </a:solidFill>
              </a:rPr>
              <a:t>, randafwerking met hardsteen, hout, planten, keien of bakstenen</a:t>
            </a:r>
          </a:p>
          <a:p>
            <a:endParaRPr lang="nl-NL" dirty="0"/>
          </a:p>
        </p:txBody>
      </p:sp>
    </p:spTree>
    <p:extLst>
      <p:ext uri="{BB962C8B-B14F-4D97-AF65-F5344CB8AC3E}">
        <p14:creationId xmlns:p14="http://schemas.microsoft.com/office/powerpoint/2010/main" val="1403330028"/>
      </p:ext>
    </p:extLst>
  </p:cSld>
  <p:clrMapOvr>
    <a:masterClrMapping/>
  </p:clrMapOvr>
  <p:transition advTm="11552"/>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4" y="0"/>
            <a:ext cx="913463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nl-NL" dirty="0" smtClean="0">
                <a:solidFill>
                  <a:schemeClr val="bg1"/>
                </a:solidFill>
              </a:rPr>
              <a:t>Koivijver</a:t>
            </a:r>
            <a:endParaRPr lang="nl-NL" dirty="0">
              <a:solidFill>
                <a:schemeClr val="bg1"/>
              </a:solidFill>
            </a:endParaRPr>
          </a:p>
        </p:txBody>
      </p:sp>
    </p:spTree>
    <p:extLst>
      <p:ext uri="{BB962C8B-B14F-4D97-AF65-F5344CB8AC3E}">
        <p14:creationId xmlns:p14="http://schemas.microsoft.com/office/powerpoint/2010/main" val="3051273831"/>
      </p:ext>
    </p:extLst>
  </p:cSld>
  <p:clrMapOvr>
    <a:masterClrMapping/>
  </p:clrMapOvr>
  <p:transition advTm="11552"/>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solidFill>
                  <a:srgbClr val="FFC000"/>
                </a:solidFill>
              </a:rPr>
              <a:t>Goudwinde</a:t>
            </a:r>
            <a:endParaRPr lang="nl-NL" dirty="0">
              <a:solidFill>
                <a:srgbClr val="FFC000"/>
              </a:solidFill>
            </a:endParaRPr>
          </a:p>
        </p:txBody>
      </p:sp>
      <p:sp>
        <p:nvSpPr>
          <p:cNvPr id="3" name="Tijdelijke aanduiding voor inhoud 2"/>
          <p:cNvSpPr>
            <a:spLocks noGrp="1"/>
          </p:cNvSpPr>
          <p:nvPr>
            <p:ph idx="1"/>
          </p:nvPr>
        </p:nvSpPr>
        <p:spPr/>
        <p:txBody>
          <a:bodyPr/>
          <a:lstStyle/>
          <a:p>
            <a:endParaRPr lang="nl-NL"/>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568" y="908720"/>
            <a:ext cx="9577978" cy="6381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6976674"/>
      </p:ext>
    </p:extLst>
  </p:cSld>
  <p:clrMapOvr>
    <a:masterClrMapping/>
  </p:clrMapOvr>
  <p:transition advTm="11552"/>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solidFill>
                  <a:schemeClr val="bg1"/>
                </a:solidFill>
              </a:rPr>
              <a:t>Bittervoorn</a:t>
            </a:r>
            <a:endParaRPr lang="nl-NL" dirty="0">
              <a:solidFill>
                <a:schemeClr val="bg1"/>
              </a:solidFill>
            </a:endParaRPr>
          </a:p>
        </p:txBody>
      </p:sp>
      <p:sp>
        <p:nvSpPr>
          <p:cNvPr id="3" name="Tijdelijke aanduiding voor inhoud 2"/>
          <p:cNvSpPr>
            <a:spLocks noGrp="1"/>
          </p:cNvSpPr>
          <p:nvPr>
            <p:ph idx="1"/>
          </p:nvPr>
        </p:nvSpPr>
        <p:spPr/>
        <p:txBody>
          <a:bodyPr/>
          <a:lstStyle/>
          <a:p>
            <a:endParaRPr lang="nl-NL"/>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023938"/>
            <a:ext cx="7620000" cy="481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3813735"/>
      </p:ext>
    </p:extLst>
  </p:cSld>
  <p:clrMapOvr>
    <a:masterClrMapping/>
  </p:clrMapOvr>
  <p:transition advTm="11552"/>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smtClean="0"/>
              <a:t>Shubunkin</a:t>
            </a:r>
            <a:endParaRPr lang="nl-NL" dirty="0"/>
          </a:p>
        </p:txBody>
      </p:sp>
      <p:sp>
        <p:nvSpPr>
          <p:cNvPr id="3" name="Tijdelijke aanduiding voor inhoud 2"/>
          <p:cNvSpPr>
            <a:spLocks noGrp="1"/>
          </p:cNvSpPr>
          <p:nvPr>
            <p:ph idx="1"/>
          </p:nvPr>
        </p:nvSpPr>
        <p:spPr/>
        <p:txBody>
          <a:bodyPr/>
          <a:lstStyle/>
          <a:p>
            <a:endParaRPr lang="nl-NL"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60" y="1628800"/>
            <a:ext cx="9182374"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1838290"/>
      </p:ext>
    </p:extLst>
  </p:cSld>
  <p:clrMapOvr>
    <a:masterClrMapping/>
  </p:clrMapOvr>
  <p:transition advTm="11552"/>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1" y="836712"/>
            <a:ext cx="4712766" cy="3542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nl-NL" dirty="0" smtClean="0">
                <a:solidFill>
                  <a:schemeClr val="bg1"/>
                </a:solidFill>
              </a:rPr>
              <a:t>Verschillende niveaus</a:t>
            </a:r>
            <a:endParaRPr lang="nl-NL" dirty="0">
              <a:solidFill>
                <a:schemeClr val="bg1"/>
              </a:solidFill>
            </a:endParaRPr>
          </a:p>
        </p:txBody>
      </p:sp>
      <p:sp>
        <p:nvSpPr>
          <p:cNvPr id="3" name="Tijdelijke aanduiding voor inhoud 2"/>
          <p:cNvSpPr>
            <a:spLocks noGrp="1"/>
          </p:cNvSpPr>
          <p:nvPr>
            <p:ph idx="1"/>
          </p:nvPr>
        </p:nvSpPr>
        <p:spPr>
          <a:xfrm>
            <a:off x="467544" y="1981200"/>
            <a:ext cx="8568952" cy="2743200"/>
          </a:xfrm>
        </p:spPr>
        <p:txBody>
          <a:bodyPr/>
          <a:lstStyle/>
          <a:p>
            <a:endParaRPr lang="nl-NL" dirty="0" smtClean="0">
              <a:solidFill>
                <a:schemeClr val="bg1"/>
              </a:solidFill>
            </a:endParaRPr>
          </a:p>
          <a:p>
            <a:endParaRPr lang="nl-NL" dirty="0">
              <a:solidFill>
                <a:schemeClr val="bg1"/>
              </a:solidFill>
            </a:endParaRPr>
          </a:p>
          <a:p>
            <a:endParaRPr lang="nl-NL" dirty="0" smtClean="0">
              <a:solidFill>
                <a:schemeClr val="bg1"/>
              </a:solidFill>
            </a:endParaRPr>
          </a:p>
          <a:p>
            <a:endParaRPr lang="nl-NL" dirty="0" smtClean="0">
              <a:solidFill>
                <a:schemeClr val="bg1"/>
              </a:solidFill>
            </a:endParaRPr>
          </a:p>
          <a:p>
            <a:r>
              <a:rPr lang="nl-NL" dirty="0" smtClean="0">
                <a:solidFill>
                  <a:schemeClr val="bg1"/>
                </a:solidFill>
              </a:rPr>
              <a:t>Voor de veiligheid</a:t>
            </a:r>
          </a:p>
          <a:p>
            <a:r>
              <a:rPr lang="nl-NL" dirty="0" smtClean="0">
                <a:solidFill>
                  <a:schemeClr val="bg1"/>
                </a:solidFill>
              </a:rPr>
              <a:t>Voor planten uit de verschillende zones</a:t>
            </a:r>
          </a:p>
          <a:p>
            <a:r>
              <a:rPr lang="nl-NL" dirty="0" smtClean="0">
                <a:solidFill>
                  <a:schemeClr val="bg1"/>
                </a:solidFill>
              </a:rPr>
              <a:t>Geeft stabiliteit bij het graven</a:t>
            </a:r>
          </a:p>
          <a:p>
            <a:endParaRPr lang="nl-NL" dirty="0"/>
          </a:p>
        </p:txBody>
      </p:sp>
    </p:spTree>
    <p:extLst>
      <p:ext uri="{BB962C8B-B14F-4D97-AF65-F5344CB8AC3E}">
        <p14:creationId xmlns:p14="http://schemas.microsoft.com/office/powerpoint/2010/main" val="1057535149"/>
      </p:ext>
    </p:extLst>
  </p:cSld>
  <p:clrMapOvr>
    <a:masterClrMapping/>
  </p:clrMapOvr>
  <p:transition advTm="11552"/>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52400"/>
            <a:ext cx="8676456" cy="914400"/>
          </a:xfrm>
        </p:spPr>
        <p:txBody>
          <a:bodyPr/>
          <a:lstStyle/>
          <a:p>
            <a:r>
              <a:rPr lang="nl-NL" dirty="0" smtClean="0">
                <a:solidFill>
                  <a:schemeClr val="bg1"/>
                </a:solidFill>
              </a:rPr>
              <a:t>Verschillende plantenzones</a:t>
            </a:r>
            <a:endParaRPr lang="nl-NL" dirty="0">
              <a:solidFill>
                <a:schemeClr val="bg1"/>
              </a:solidFill>
            </a:endParaRPr>
          </a:p>
        </p:txBody>
      </p:sp>
      <p:sp>
        <p:nvSpPr>
          <p:cNvPr id="3" name="Tijdelijke aanduiding voor inhoud 2"/>
          <p:cNvSpPr>
            <a:spLocks noGrp="1"/>
          </p:cNvSpPr>
          <p:nvPr>
            <p:ph idx="1"/>
          </p:nvPr>
        </p:nvSpPr>
        <p:spPr>
          <a:xfrm>
            <a:off x="179512" y="1981200"/>
            <a:ext cx="7821488" cy="2743200"/>
          </a:xfrm>
        </p:spPr>
        <p:txBody>
          <a:bodyPr/>
          <a:lstStyle/>
          <a:p>
            <a:r>
              <a:rPr lang="nl-NL" dirty="0" smtClean="0">
                <a:solidFill>
                  <a:schemeClr val="bg1"/>
                </a:solidFill>
              </a:rPr>
              <a:t>Moerasplanten: dotterbloem</a:t>
            </a:r>
          </a:p>
          <a:p>
            <a:r>
              <a:rPr lang="nl-NL" dirty="0" smtClean="0">
                <a:solidFill>
                  <a:schemeClr val="bg1"/>
                </a:solidFill>
              </a:rPr>
              <a:t>Oeverplanten: lisdodde</a:t>
            </a:r>
          </a:p>
          <a:p>
            <a:r>
              <a:rPr lang="nl-NL" dirty="0" smtClean="0">
                <a:solidFill>
                  <a:schemeClr val="bg1"/>
                </a:solidFill>
              </a:rPr>
              <a:t>Zuurstofplanten: fonteinkruid</a:t>
            </a:r>
          </a:p>
          <a:p>
            <a:r>
              <a:rPr lang="nl-NL" dirty="0" smtClean="0">
                <a:solidFill>
                  <a:schemeClr val="bg1"/>
                </a:solidFill>
              </a:rPr>
              <a:t>Drijfbladwaterplanten: waterlelie</a:t>
            </a:r>
          </a:p>
          <a:p>
            <a:endParaRPr lang="nl-NL" dirty="0"/>
          </a:p>
        </p:txBody>
      </p:sp>
    </p:spTree>
    <p:extLst>
      <p:ext uri="{BB962C8B-B14F-4D97-AF65-F5344CB8AC3E}">
        <p14:creationId xmlns:p14="http://schemas.microsoft.com/office/powerpoint/2010/main" val="2224699010"/>
      </p:ext>
    </p:extLst>
  </p:cSld>
  <p:clrMapOvr>
    <a:masterClrMapping/>
  </p:clrMapOvr>
  <p:transition advTm="11552"/>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14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nl-NL" dirty="0" smtClean="0">
                <a:solidFill>
                  <a:schemeClr val="bg1"/>
                </a:solidFill>
              </a:rPr>
              <a:t>Flab is geen probleem</a:t>
            </a:r>
            <a:endParaRPr lang="nl-NL" dirty="0">
              <a:solidFill>
                <a:schemeClr val="bg1"/>
              </a:solidFill>
            </a:endParaRPr>
          </a:p>
        </p:txBody>
      </p:sp>
      <p:sp>
        <p:nvSpPr>
          <p:cNvPr id="3" name="Tijdelijke aanduiding voor inhoud 2"/>
          <p:cNvSpPr>
            <a:spLocks noGrp="1"/>
          </p:cNvSpPr>
          <p:nvPr>
            <p:ph idx="1"/>
          </p:nvPr>
        </p:nvSpPr>
        <p:spPr>
          <a:xfrm>
            <a:off x="395536" y="1981200"/>
            <a:ext cx="7605464" cy="2743200"/>
          </a:xfrm>
        </p:spPr>
        <p:txBody>
          <a:bodyPr/>
          <a:lstStyle/>
          <a:p>
            <a:r>
              <a:rPr lang="nl-NL" dirty="0" smtClean="0">
                <a:solidFill>
                  <a:schemeClr val="bg1"/>
                </a:solidFill>
              </a:rPr>
              <a:t>Flab = </a:t>
            </a:r>
            <a:r>
              <a:rPr lang="nl-NL" dirty="0" err="1" smtClean="0">
                <a:solidFill>
                  <a:schemeClr val="bg1"/>
                </a:solidFill>
              </a:rPr>
              <a:t>draadalg</a:t>
            </a:r>
            <a:endParaRPr lang="nl-NL" dirty="0" smtClean="0">
              <a:solidFill>
                <a:schemeClr val="bg1"/>
              </a:solidFill>
            </a:endParaRPr>
          </a:p>
          <a:p>
            <a:r>
              <a:rPr lang="nl-NL" dirty="0" smtClean="0">
                <a:solidFill>
                  <a:schemeClr val="bg1"/>
                </a:solidFill>
              </a:rPr>
              <a:t>Niet mooi</a:t>
            </a:r>
          </a:p>
          <a:p>
            <a:r>
              <a:rPr lang="nl-NL" dirty="0" smtClean="0">
                <a:solidFill>
                  <a:schemeClr val="bg1"/>
                </a:solidFill>
              </a:rPr>
              <a:t>Ook een soort zuurstofplant </a:t>
            </a:r>
          </a:p>
          <a:p>
            <a:r>
              <a:rPr lang="nl-NL" dirty="0" smtClean="0">
                <a:solidFill>
                  <a:schemeClr val="bg1"/>
                </a:solidFill>
              </a:rPr>
              <a:t>Gewoon met stokje of met de hand verwijderen</a:t>
            </a:r>
            <a:endParaRPr lang="nl-NL" dirty="0">
              <a:solidFill>
                <a:schemeClr val="bg1"/>
              </a:solidFill>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4319370"/>
            <a:ext cx="4028306" cy="266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2157264"/>
      </p:ext>
    </p:extLst>
  </p:cSld>
  <p:clrMapOvr>
    <a:masterClrMapping/>
  </p:clrMapOvr>
  <p:transition advTm="11552"/>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nl-NL" dirty="0" smtClean="0"/>
              <a:t>Zwemvijver</a:t>
            </a:r>
            <a:endParaRPr lang="nl-NL" dirty="0"/>
          </a:p>
        </p:txBody>
      </p:sp>
    </p:spTree>
    <p:extLst>
      <p:ext uri="{BB962C8B-B14F-4D97-AF65-F5344CB8AC3E}">
        <p14:creationId xmlns:p14="http://schemas.microsoft.com/office/powerpoint/2010/main" val="1857052507"/>
      </p:ext>
    </p:extLst>
  </p:cSld>
  <p:clrMapOvr>
    <a:masterClrMapping/>
  </p:clrMapOvr>
  <p:transition advTm="11552"/>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0"/>
            <a:ext cx="9120000" cy="68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nl-NL" dirty="0" smtClean="0"/>
              <a:t>Landschappelijke vijver</a:t>
            </a:r>
            <a:endParaRPr lang="nl-NL" dirty="0"/>
          </a:p>
        </p:txBody>
      </p:sp>
    </p:spTree>
    <p:extLst>
      <p:ext uri="{BB962C8B-B14F-4D97-AF65-F5344CB8AC3E}">
        <p14:creationId xmlns:p14="http://schemas.microsoft.com/office/powerpoint/2010/main" val="1843633907"/>
      </p:ext>
    </p:extLst>
  </p:cSld>
  <p:clrMapOvr>
    <a:masterClrMapping/>
  </p:clrMapOvr>
  <p:transition advTm="11552"/>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Alle foto's tot augustus 2013\Foto's werk\2012\Vijvers Boomkamp Gardens 24 mei 2012\P52430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00" y="18000"/>
            <a:ext cx="9120000" cy="684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nl-NL" dirty="0" smtClean="0"/>
              <a:t>Romantische vijver</a:t>
            </a:r>
            <a:endParaRPr lang="nl-NL" dirty="0"/>
          </a:p>
        </p:txBody>
      </p:sp>
    </p:spTree>
    <p:extLst>
      <p:ext uri="{BB962C8B-B14F-4D97-AF65-F5344CB8AC3E}">
        <p14:creationId xmlns:p14="http://schemas.microsoft.com/office/powerpoint/2010/main" val="3308195257"/>
      </p:ext>
    </p:extLst>
  </p:cSld>
  <p:clrMapOvr>
    <a:masterClrMapping/>
  </p:clrMapOvr>
  <p:transition advTm="11552"/>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Alle foto's tot augustus 2013\Foto's werk\2012\Vijvers Boomkamp Gardens 24 mei 2012\P52431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00" y="18000"/>
            <a:ext cx="9120000" cy="684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nl-NL" dirty="0" smtClean="0"/>
              <a:t>Aziatische vijver</a:t>
            </a:r>
            <a:endParaRPr lang="nl-NL" dirty="0"/>
          </a:p>
        </p:txBody>
      </p:sp>
    </p:spTree>
    <p:extLst>
      <p:ext uri="{BB962C8B-B14F-4D97-AF65-F5344CB8AC3E}">
        <p14:creationId xmlns:p14="http://schemas.microsoft.com/office/powerpoint/2010/main" val="3260772352"/>
      </p:ext>
    </p:extLst>
  </p:cSld>
  <p:clrMapOvr>
    <a:masterClrMapping/>
  </p:clrMapOvr>
  <p:transition advTm="11552"/>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8"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nl-NL" smtClean="0"/>
              <a:t>Kikkerpoel</a:t>
            </a:r>
            <a:endParaRPr lang="nl-NL"/>
          </a:p>
        </p:txBody>
      </p:sp>
    </p:spTree>
    <p:extLst>
      <p:ext uri="{BB962C8B-B14F-4D97-AF65-F5344CB8AC3E}">
        <p14:creationId xmlns:p14="http://schemas.microsoft.com/office/powerpoint/2010/main" val="1015852420"/>
      </p:ext>
    </p:extLst>
  </p:cSld>
  <p:clrMapOvr>
    <a:masterClrMapping/>
  </p:clrMapOvr>
  <p:transition advTm="11552"/>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1026" name="Picture 2" descr="http://www.milieucentraal.nl/Domeinen/Algemeen/Images/Fotos/vijver-alge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80"/>
            <a:ext cx="9144000" cy="7315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920076"/>
      </p:ext>
    </p:extLst>
  </p:cSld>
  <p:clrMapOvr>
    <a:masterClrMapping/>
  </p:clrMapOvr>
  <p:transition advTm="11552"/>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a:xfrm>
            <a:off x="323528" y="0"/>
            <a:ext cx="8496944" cy="6453336"/>
          </a:xfrm>
        </p:spPr>
        <p:txBody>
          <a:bodyPr/>
          <a:lstStyle/>
          <a:p>
            <a:r>
              <a:rPr lang="nl-NL" sz="4800" dirty="0">
                <a:solidFill>
                  <a:schemeClr val="bg1"/>
                </a:solidFill>
              </a:rPr>
              <a:t>Een klant heeft een </a:t>
            </a:r>
            <a:r>
              <a:rPr lang="nl-NL" sz="4800" dirty="0" smtClean="0">
                <a:solidFill>
                  <a:schemeClr val="bg1"/>
                </a:solidFill>
              </a:rPr>
              <a:t>vijver van 2 bij 4 </a:t>
            </a:r>
            <a:r>
              <a:rPr lang="nl-NL" sz="4800" dirty="0">
                <a:solidFill>
                  <a:schemeClr val="bg1"/>
                </a:solidFill>
              </a:rPr>
              <a:t>meter en een diepte van 60 cm. </a:t>
            </a:r>
            <a:endParaRPr lang="nl-NL" sz="4800" dirty="0" smtClean="0">
              <a:solidFill>
                <a:schemeClr val="bg1"/>
              </a:solidFill>
            </a:endParaRPr>
          </a:p>
          <a:p>
            <a:r>
              <a:rPr lang="nl-NL" sz="4800" dirty="0" smtClean="0">
                <a:solidFill>
                  <a:schemeClr val="bg1"/>
                </a:solidFill>
              </a:rPr>
              <a:t>Hij </a:t>
            </a:r>
            <a:r>
              <a:rPr lang="nl-NL" sz="4800" dirty="0">
                <a:solidFill>
                  <a:schemeClr val="bg1"/>
                </a:solidFill>
              </a:rPr>
              <a:t>heeft ongeveer 20 </a:t>
            </a:r>
            <a:r>
              <a:rPr lang="nl-NL" sz="4800" dirty="0" smtClean="0">
                <a:solidFill>
                  <a:schemeClr val="bg1"/>
                </a:solidFill>
              </a:rPr>
              <a:t>karpertjes </a:t>
            </a:r>
            <a:r>
              <a:rPr lang="nl-NL" sz="4800" dirty="0">
                <a:solidFill>
                  <a:schemeClr val="bg1"/>
                </a:solidFill>
              </a:rPr>
              <a:t>in de vijver (ongeveer 20 cm lengte</a:t>
            </a:r>
            <a:r>
              <a:rPr lang="nl-NL" sz="4800" dirty="0" smtClean="0">
                <a:solidFill>
                  <a:schemeClr val="bg1"/>
                </a:solidFill>
              </a:rPr>
              <a:t>).</a:t>
            </a:r>
          </a:p>
          <a:p>
            <a:r>
              <a:rPr lang="nl-NL" sz="4800" dirty="0" smtClean="0">
                <a:solidFill>
                  <a:schemeClr val="bg1"/>
                </a:solidFill>
              </a:rPr>
              <a:t>Verder heeft hij veel mooie waterlelies.</a:t>
            </a:r>
            <a:endParaRPr lang="nl-NL" sz="4800" dirty="0">
              <a:solidFill>
                <a:schemeClr val="bg1"/>
              </a:solidFill>
            </a:endParaRPr>
          </a:p>
        </p:txBody>
      </p:sp>
    </p:spTree>
    <p:extLst>
      <p:ext uri="{BB962C8B-B14F-4D97-AF65-F5344CB8AC3E}">
        <p14:creationId xmlns:p14="http://schemas.microsoft.com/office/powerpoint/2010/main" val="1428796989"/>
      </p:ext>
    </p:extLst>
  </p:cSld>
  <p:clrMapOvr>
    <a:masterClrMapping/>
  </p:clrMapOvr>
  <p:transition advTm="11552"/>
  <p:timing>
    <p:tnLst>
      <p:par>
        <p:cTn id="1" dur="indefinite" restart="never" nodeType="tmRoot"/>
      </p:par>
    </p:tnLst>
  </p:timing>
</p:sld>
</file>

<file path=ppt/theme/theme1.xml><?xml version="1.0" encoding="utf-8"?>
<a:theme xmlns:a="http://schemas.openxmlformats.org/drawingml/2006/main" name="Demo_KISS Open dag">
  <a:themeElements>
    <a:clrScheme name="Demo_KISS Open da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mo_KISS Open dag">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2057400" marR="0" indent="-228600" algn="l" defTabSz="914400" rtl="0" eaLnBrk="0" fontAlgn="base" latinLnBrk="0" hangingPunct="0">
          <a:lnSpc>
            <a:spcPct val="100000"/>
          </a:lnSpc>
          <a:spcBef>
            <a:spcPct val="20000"/>
          </a:spcBef>
          <a:spcAft>
            <a:spcPct val="0"/>
          </a:spcAft>
          <a:buClrTx/>
          <a:buSzTx/>
          <a:buFontTx/>
          <a:buChar char="»"/>
          <a:tabLst/>
          <a:defRPr kumimoji="0" lang="nl-NL"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2057400" marR="0" indent="-228600" algn="l" defTabSz="914400" rtl="0" eaLnBrk="0" fontAlgn="base" latinLnBrk="0" hangingPunct="0">
          <a:lnSpc>
            <a:spcPct val="100000"/>
          </a:lnSpc>
          <a:spcBef>
            <a:spcPct val="20000"/>
          </a:spcBef>
          <a:spcAft>
            <a:spcPct val="0"/>
          </a:spcAft>
          <a:buClrTx/>
          <a:buSzTx/>
          <a:buFontTx/>
          <a:buChar char="»"/>
          <a:tabLst/>
          <a:defRPr kumimoji="0" lang="nl-NL" sz="2000" b="1" i="0" u="none" strike="noStrike" cap="none" normalizeH="0" baseline="0" smtClean="0">
            <a:ln>
              <a:noFill/>
            </a:ln>
            <a:solidFill>
              <a:schemeClr val="tx1"/>
            </a:solidFill>
            <a:effectLst/>
            <a:latin typeface="Arial" charset="0"/>
          </a:defRPr>
        </a:defPPr>
      </a:lstStyle>
    </a:lnDef>
  </a:objectDefaults>
  <a:extraClrSchemeLst>
    <a:extraClrScheme>
      <a:clrScheme name="Demo_KISS Open da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mo_KISS Open da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mo_KISS Open da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mo_KISS Open da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mo_KISS Open da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mo_KISS Open da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mo_KISS Open da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9129</TotalTime>
  <Words>278</Words>
  <Application>Microsoft Office PowerPoint</Application>
  <PresentationFormat>Diavoorstelling (4:3)</PresentationFormat>
  <Paragraphs>80</Paragraphs>
  <Slides>25</Slides>
  <Notes>6</Notes>
  <HiddenSlides>0</HiddenSlides>
  <MMClips>0</MMClips>
  <ScaleCrop>false</ScaleCrop>
  <HeadingPairs>
    <vt:vector size="4" baseType="variant">
      <vt:variant>
        <vt:lpstr>Thema</vt:lpstr>
      </vt:variant>
      <vt:variant>
        <vt:i4>1</vt:i4>
      </vt:variant>
      <vt:variant>
        <vt:lpstr>Diatitels</vt:lpstr>
      </vt:variant>
      <vt:variant>
        <vt:i4>25</vt:i4>
      </vt:variant>
    </vt:vector>
  </HeadingPairs>
  <TitlesOfParts>
    <vt:vector size="26" baseType="lpstr">
      <vt:lpstr>Demo_KISS Open dag</vt:lpstr>
      <vt:lpstr>Strakke vijver = formele vijver</vt:lpstr>
      <vt:lpstr>Koivijver</vt:lpstr>
      <vt:lpstr>Zwemvijver</vt:lpstr>
      <vt:lpstr>Landschappelijke vijver</vt:lpstr>
      <vt:lpstr>Romantische vijver</vt:lpstr>
      <vt:lpstr>Aziatische vijver</vt:lpstr>
      <vt:lpstr>Kikkerpoel</vt:lpstr>
      <vt:lpstr>PowerPoint-presentatie</vt:lpstr>
      <vt:lpstr>PowerPoint-presentatie</vt:lpstr>
      <vt:lpstr>Vraag van de klant</vt:lpstr>
      <vt:lpstr>Heel belangrijk!</vt:lpstr>
      <vt:lpstr>Voedselarm</vt:lpstr>
      <vt:lpstr>Zuurstofplanten</vt:lpstr>
      <vt:lpstr>Grof hoornblad</vt:lpstr>
      <vt:lpstr>Brede waterpest</vt:lpstr>
      <vt:lpstr>Blaasjeskruid</vt:lpstr>
      <vt:lpstr>Randafwerking: niet zo!</vt:lpstr>
      <vt:lpstr>Randafwerking</vt:lpstr>
      <vt:lpstr>PowerPoint-presentatie</vt:lpstr>
      <vt:lpstr>Goudwinde</vt:lpstr>
      <vt:lpstr>Bittervoorn</vt:lpstr>
      <vt:lpstr>Shubunkin</vt:lpstr>
      <vt:lpstr>Verschillende niveaus</vt:lpstr>
      <vt:lpstr>Verschillende plantenzones</vt:lpstr>
      <vt:lpstr>Flab is geen probleem</vt:lpstr>
    </vt:vector>
  </TitlesOfParts>
  <Manager>C.J.M. Snippert</Manager>
  <Company>AOC Oost Almelo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Leerlingen stichting</dc:title>
  <dc:creator>Edwin Vos</dc:creator>
  <cp:lastModifiedBy>Dick Neut</cp:lastModifiedBy>
  <cp:revision>421</cp:revision>
  <cp:lastPrinted>2001-11-01T14:44:47Z</cp:lastPrinted>
  <dcterms:created xsi:type="dcterms:W3CDTF">2004-01-15T11:04:13Z</dcterms:created>
  <dcterms:modified xsi:type="dcterms:W3CDTF">2014-06-27T10:56:29Z</dcterms:modified>
  <cp:category>PR</cp:category>
</cp:coreProperties>
</file>